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96" r:id="rId1"/>
  </p:sldMasterIdLst>
  <p:notesMasterIdLst>
    <p:notesMasterId r:id="rId17"/>
  </p:notesMasterIdLst>
  <p:sldIdLst>
    <p:sldId id="256" r:id="rId2"/>
    <p:sldId id="258" r:id="rId3"/>
    <p:sldId id="259" r:id="rId4"/>
    <p:sldId id="267" r:id="rId5"/>
    <p:sldId id="260" r:id="rId6"/>
    <p:sldId id="268" r:id="rId7"/>
    <p:sldId id="261" r:id="rId8"/>
    <p:sldId id="269" r:id="rId9"/>
    <p:sldId id="262" r:id="rId10"/>
    <p:sldId id="263" r:id="rId11"/>
    <p:sldId id="264" r:id="rId12"/>
    <p:sldId id="265" r:id="rId13"/>
    <p:sldId id="266" r:id="rId14"/>
    <p:sldId id="270"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53"/>
    <p:restoredTop sz="96208"/>
  </p:normalViewPr>
  <p:slideViewPr>
    <p:cSldViewPr snapToGrid="0" snapToObjects="1">
      <p:cViewPr varScale="1">
        <p:scale>
          <a:sx n="90" d="100"/>
          <a:sy n="90" d="100"/>
        </p:scale>
        <p:origin x="232" y="9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A2C7B4-AC2B-8F4F-AE89-796E8EC8D53A}" type="datetimeFigureOut">
              <a:rPr lang="es-CL" smtClean="0"/>
              <a:t>23-10-21</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7EC11E-600F-0E45-A472-04ED28669132}" type="slidenum">
              <a:rPr lang="es-CL" smtClean="0"/>
              <a:t>‹Nº›</a:t>
            </a:fld>
            <a:endParaRPr lang="es-CL"/>
          </a:p>
        </p:txBody>
      </p:sp>
    </p:spTree>
    <p:extLst>
      <p:ext uri="{BB962C8B-B14F-4D97-AF65-F5344CB8AC3E}">
        <p14:creationId xmlns:p14="http://schemas.microsoft.com/office/powerpoint/2010/main" val="1906145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r>
              <a:rPr lang="es-CL"/>
              <a:t>24-10-21</a:t>
            </a:r>
          </a:p>
        </p:txBody>
      </p:sp>
      <p:sp>
        <p:nvSpPr>
          <p:cNvPr id="5" name="Footer Placeholder 4"/>
          <p:cNvSpPr>
            <a:spLocks noGrp="1"/>
          </p:cNvSpPr>
          <p:nvPr>
            <p:ph type="ftr" sz="quarter" idx="11"/>
          </p:nvPr>
        </p:nvSpPr>
        <p:spPr/>
        <p:txBody>
          <a:bodyPr/>
          <a:lstStyle/>
          <a:p>
            <a:r>
              <a:rPr lang="es-CL"/>
              <a:t>La Confesión de Pedro</a:t>
            </a:r>
          </a:p>
        </p:txBody>
      </p:sp>
      <p:sp>
        <p:nvSpPr>
          <p:cNvPr id="6" name="Slide Number Placeholder 5"/>
          <p:cNvSpPr>
            <a:spLocks noGrp="1"/>
          </p:cNvSpPr>
          <p:nvPr>
            <p:ph type="sldNum" sz="quarter" idx="12"/>
          </p:nvPr>
        </p:nvSpPr>
        <p:spPr/>
        <p:txBody>
          <a:bodyPr/>
          <a:lstStyle/>
          <a:p>
            <a:fld id="{5DB78EFF-6D99-964E-A61C-7B135D469CEA}" type="slidenum">
              <a:rPr lang="es-CL" smtClean="0"/>
              <a:t>‹Nº›</a:t>
            </a:fld>
            <a:endParaRPr lang="es-CL"/>
          </a:p>
        </p:txBody>
      </p:sp>
    </p:spTree>
    <p:extLst>
      <p:ext uri="{BB962C8B-B14F-4D97-AF65-F5344CB8AC3E}">
        <p14:creationId xmlns:p14="http://schemas.microsoft.com/office/powerpoint/2010/main" val="3782841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r>
              <a:rPr lang="es-CL"/>
              <a:t>24-10-21</a:t>
            </a:r>
          </a:p>
        </p:txBody>
      </p:sp>
      <p:sp>
        <p:nvSpPr>
          <p:cNvPr id="6" name="Footer Placeholder 5"/>
          <p:cNvSpPr>
            <a:spLocks noGrp="1"/>
          </p:cNvSpPr>
          <p:nvPr>
            <p:ph type="ftr" sz="quarter" idx="11"/>
          </p:nvPr>
        </p:nvSpPr>
        <p:spPr/>
        <p:txBody>
          <a:bodyPr/>
          <a:lstStyle/>
          <a:p>
            <a:r>
              <a:rPr lang="es-CL"/>
              <a:t>La Confesión de Pedro</a:t>
            </a:r>
          </a:p>
        </p:txBody>
      </p:sp>
      <p:sp>
        <p:nvSpPr>
          <p:cNvPr id="7" name="Slide Number Placeholder 6"/>
          <p:cNvSpPr>
            <a:spLocks noGrp="1"/>
          </p:cNvSpPr>
          <p:nvPr>
            <p:ph type="sldNum" sz="quarter" idx="12"/>
          </p:nvPr>
        </p:nvSpPr>
        <p:spPr/>
        <p:txBody>
          <a:bodyPr/>
          <a:lstStyle/>
          <a:p>
            <a:fld id="{5DB78EFF-6D99-964E-A61C-7B135D469CEA}" type="slidenum">
              <a:rPr lang="es-CL" smtClean="0"/>
              <a:t>‹Nº›</a:t>
            </a:fld>
            <a:endParaRPr lang="es-CL"/>
          </a:p>
        </p:txBody>
      </p:sp>
    </p:spTree>
    <p:extLst>
      <p:ext uri="{BB962C8B-B14F-4D97-AF65-F5344CB8AC3E}">
        <p14:creationId xmlns:p14="http://schemas.microsoft.com/office/powerpoint/2010/main" val="992843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a:t>Haga clic para modificar el estilo de título del patrón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r>
              <a:rPr lang="es-CL"/>
              <a:t>24-10-21</a:t>
            </a:r>
          </a:p>
        </p:txBody>
      </p:sp>
      <p:sp>
        <p:nvSpPr>
          <p:cNvPr id="5" name="Footer Placeholder 4"/>
          <p:cNvSpPr>
            <a:spLocks noGrp="1"/>
          </p:cNvSpPr>
          <p:nvPr>
            <p:ph type="ftr" sz="quarter" idx="11"/>
          </p:nvPr>
        </p:nvSpPr>
        <p:spPr/>
        <p:txBody>
          <a:bodyPr/>
          <a:lstStyle/>
          <a:p>
            <a:r>
              <a:rPr lang="es-CL"/>
              <a:t>La Confesión de Pedro</a:t>
            </a:r>
          </a:p>
        </p:txBody>
      </p:sp>
      <p:sp>
        <p:nvSpPr>
          <p:cNvPr id="6" name="Slide Number Placeholder 5"/>
          <p:cNvSpPr>
            <a:spLocks noGrp="1"/>
          </p:cNvSpPr>
          <p:nvPr>
            <p:ph type="sldNum" sz="quarter" idx="12"/>
          </p:nvPr>
        </p:nvSpPr>
        <p:spPr/>
        <p:txBody>
          <a:bodyPr/>
          <a:lstStyle/>
          <a:p>
            <a:fld id="{5DB78EFF-6D99-964E-A61C-7B135D469CEA}" type="slidenum">
              <a:rPr lang="es-CL" smtClean="0"/>
              <a:t>‹Nº›</a:t>
            </a:fld>
            <a:endParaRPr lang="es-CL"/>
          </a:p>
        </p:txBody>
      </p:sp>
    </p:spTree>
    <p:extLst>
      <p:ext uri="{BB962C8B-B14F-4D97-AF65-F5344CB8AC3E}">
        <p14:creationId xmlns:p14="http://schemas.microsoft.com/office/powerpoint/2010/main" val="1303762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s-ES"/>
              <a:t>Haga clic para modificar el estilo de título del patrón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s-ES"/>
              <a:t>Haga clic para modificar los estilos de texto del patrón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r>
              <a:rPr lang="es-CL"/>
              <a:t>24-10-21</a:t>
            </a:r>
          </a:p>
        </p:txBody>
      </p:sp>
      <p:sp>
        <p:nvSpPr>
          <p:cNvPr id="5" name="Footer Placeholder 4"/>
          <p:cNvSpPr>
            <a:spLocks noGrp="1"/>
          </p:cNvSpPr>
          <p:nvPr>
            <p:ph type="ftr" sz="quarter" idx="11"/>
          </p:nvPr>
        </p:nvSpPr>
        <p:spPr/>
        <p:txBody>
          <a:bodyPr/>
          <a:lstStyle/>
          <a:p>
            <a:r>
              <a:rPr lang="es-CL"/>
              <a:t>La Confesión de Pedro</a:t>
            </a:r>
          </a:p>
        </p:txBody>
      </p:sp>
      <p:sp>
        <p:nvSpPr>
          <p:cNvPr id="6" name="Slide Number Placeholder 5"/>
          <p:cNvSpPr>
            <a:spLocks noGrp="1"/>
          </p:cNvSpPr>
          <p:nvPr>
            <p:ph type="sldNum" sz="quarter" idx="12"/>
          </p:nvPr>
        </p:nvSpPr>
        <p:spPr/>
        <p:txBody>
          <a:bodyPr/>
          <a:lstStyle/>
          <a:p>
            <a:fld id="{5DB78EFF-6D99-964E-A61C-7B135D469CEA}" type="slidenum">
              <a:rPr lang="es-CL" smtClean="0"/>
              <a:t>‹Nº›</a:t>
            </a:fld>
            <a:endParaRPr lang="es-CL"/>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5604027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r>
              <a:rPr lang="es-CL"/>
              <a:t>24-10-21</a:t>
            </a:r>
          </a:p>
        </p:txBody>
      </p:sp>
      <p:sp>
        <p:nvSpPr>
          <p:cNvPr id="5" name="Footer Placeholder 4"/>
          <p:cNvSpPr>
            <a:spLocks noGrp="1"/>
          </p:cNvSpPr>
          <p:nvPr>
            <p:ph type="ftr" sz="quarter" idx="11"/>
          </p:nvPr>
        </p:nvSpPr>
        <p:spPr/>
        <p:txBody>
          <a:bodyPr/>
          <a:lstStyle/>
          <a:p>
            <a:r>
              <a:rPr lang="es-CL"/>
              <a:t>La Confesión de Pedro</a:t>
            </a:r>
          </a:p>
        </p:txBody>
      </p:sp>
      <p:sp>
        <p:nvSpPr>
          <p:cNvPr id="6" name="Slide Number Placeholder 5"/>
          <p:cNvSpPr>
            <a:spLocks noGrp="1"/>
          </p:cNvSpPr>
          <p:nvPr>
            <p:ph type="sldNum" sz="quarter" idx="12"/>
          </p:nvPr>
        </p:nvSpPr>
        <p:spPr/>
        <p:txBody>
          <a:bodyPr/>
          <a:lstStyle/>
          <a:p>
            <a:fld id="{5DB78EFF-6D99-964E-A61C-7B135D469CEA}" type="slidenum">
              <a:rPr lang="es-CL" smtClean="0"/>
              <a:t>‹Nº›</a:t>
            </a:fld>
            <a:endParaRPr lang="es-CL"/>
          </a:p>
        </p:txBody>
      </p:sp>
    </p:spTree>
    <p:extLst>
      <p:ext uri="{BB962C8B-B14F-4D97-AF65-F5344CB8AC3E}">
        <p14:creationId xmlns:p14="http://schemas.microsoft.com/office/powerpoint/2010/main" val="33198131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r>
              <a:rPr lang="es-CL"/>
              <a:t>24-10-21</a:t>
            </a:r>
          </a:p>
        </p:txBody>
      </p:sp>
      <p:sp>
        <p:nvSpPr>
          <p:cNvPr id="4" name="Footer Placeholder 4"/>
          <p:cNvSpPr>
            <a:spLocks noGrp="1"/>
          </p:cNvSpPr>
          <p:nvPr>
            <p:ph type="ftr" sz="quarter" idx="11"/>
          </p:nvPr>
        </p:nvSpPr>
        <p:spPr/>
        <p:txBody>
          <a:bodyPr/>
          <a:lstStyle/>
          <a:p>
            <a:r>
              <a:rPr lang="es-CL"/>
              <a:t>La Confesión de Pedro</a:t>
            </a:r>
          </a:p>
        </p:txBody>
      </p:sp>
      <p:sp>
        <p:nvSpPr>
          <p:cNvPr id="6" name="Slide Number Placeholder 5"/>
          <p:cNvSpPr>
            <a:spLocks noGrp="1"/>
          </p:cNvSpPr>
          <p:nvPr>
            <p:ph type="sldNum" sz="quarter" idx="12"/>
          </p:nvPr>
        </p:nvSpPr>
        <p:spPr/>
        <p:txBody>
          <a:bodyPr/>
          <a:lstStyle/>
          <a:p>
            <a:fld id="{5DB78EFF-6D99-964E-A61C-7B135D469CEA}" type="slidenum">
              <a:rPr lang="es-CL" smtClean="0"/>
              <a:t>‹Nº›</a:t>
            </a:fld>
            <a:endParaRPr lang="es-CL"/>
          </a:p>
        </p:txBody>
      </p:sp>
    </p:spTree>
    <p:extLst>
      <p:ext uri="{BB962C8B-B14F-4D97-AF65-F5344CB8AC3E}">
        <p14:creationId xmlns:p14="http://schemas.microsoft.com/office/powerpoint/2010/main" val="7572277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r>
              <a:rPr lang="es-CL"/>
              <a:t>24-10-21</a:t>
            </a:r>
          </a:p>
        </p:txBody>
      </p:sp>
      <p:sp>
        <p:nvSpPr>
          <p:cNvPr id="4" name="Footer Placeholder 4"/>
          <p:cNvSpPr>
            <a:spLocks noGrp="1"/>
          </p:cNvSpPr>
          <p:nvPr>
            <p:ph type="ftr" sz="quarter" idx="11"/>
          </p:nvPr>
        </p:nvSpPr>
        <p:spPr/>
        <p:txBody>
          <a:bodyPr/>
          <a:lstStyle/>
          <a:p>
            <a:r>
              <a:rPr lang="es-CL"/>
              <a:t>La Confesión de Pedro</a:t>
            </a:r>
          </a:p>
        </p:txBody>
      </p:sp>
      <p:sp>
        <p:nvSpPr>
          <p:cNvPr id="6" name="Slide Number Placeholder 5"/>
          <p:cNvSpPr>
            <a:spLocks noGrp="1"/>
          </p:cNvSpPr>
          <p:nvPr>
            <p:ph type="sldNum" sz="quarter" idx="12"/>
          </p:nvPr>
        </p:nvSpPr>
        <p:spPr/>
        <p:txBody>
          <a:bodyPr/>
          <a:lstStyle/>
          <a:p>
            <a:fld id="{5DB78EFF-6D99-964E-A61C-7B135D469CEA}" type="slidenum">
              <a:rPr lang="es-CL" smtClean="0"/>
              <a:t>‹Nº›</a:t>
            </a:fld>
            <a:endParaRPr lang="es-CL"/>
          </a:p>
        </p:txBody>
      </p:sp>
    </p:spTree>
    <p:extLst>
      <p:ext uri="{BB962C8B-B14F-4D97-AF65-F5344CB8AC3E}">
        <p14:creationId xmlns:p14="http://schemas.microsoft.com/office/powerpoint/2010/main" val="12907253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r>
              <a:rPr lang="es-CL"/>
              <a:t>24-10-21</a:t>
            </a:r>
          </a:p>
        </p:txBody>
      </p:sp>
      <p:sp>
        <p:nvSpPr>
          <p:cNvPr id="5" name="Footer Placeholder 4"/>
          <p:cNvSpPr>
            <a:spLocks noGrp="1"/>
          </p:cNvSpPr>
          <p:nvPr>
            <p:ph type="ftr" sz="quarter" idx="11"/>
          </p:nvPr>
        </p:nvSpPr>
        <p:spPr/>
        <p:txBody>
          <a:bodyPr/>
          <a:lstStyle/>
          <a:p>
            <a:r>
              <a:rPr lang="es-CL"/>
              <a:t>La Confesión de Pedro</a:t>
            </a:r>
          </a:p>
        </p:txBody>
      </p:sp>
      <p:sp>
        <p:nvSpPr>
          <p:cNvPr id="6" name="Slide Number Placeholder 5"/>
          <p:cNvSpPr>
            <a:spLocks noGrp="1"/>
          </p:cNvSpPr>
          <p:nvPr>
            <p:ph type="sldNum" sz="quarter" idx="12"/>
          </p:nvPr>
        </p:nvSpPr>
        <p:spPr/>
        <p:txBody>
          <a:bodyPr/>
          <a:lstStyle/>
          <a:p>
            <a:fld id="{5DB78EFF-6D99-964E-A61C-7B135D469CEA}" type="slidenum">
              <a:rPr lang="es-CL" smtClean="0"/>
              <a:t>‹Nº›</a:t>
            </a:fld>
            <a:endParaRPr lang="es-CL"/>
          </a:p>
        </p:txBody>
      </p:sp>
    </p:spTree>
    <p:extLst>
      <p:ext uri="{BB962C8B-B14F-4D97-AF65-F5344CB8AC3E}">
        <p14:creationId xmlns:p14="http://schemas.microsoft.com/office/powerpoint/2010/main" val="32173755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r>
              <a:rPr lang="es-CL"/>
              <a:t>24-10-21</a:t>
            </a:r>
          </a:p>
        </p:txBody>
      </p:sp>
      <p:sp>
        <p:nvSpPr>
          <p:cNvPr id="5" name="Footer Placeholder 4"/>
          <p:cNvSpPr>
            <a:spLocks noGrp="1"/>
          </p:cNvSpPr>
          <p:nvPr>
            <p:ph type="ftr" sz="quarter" idx="11"/>
          </p:nvPr>
        </p:nvSpPr>
        <p:spPr/>
        <p:txBody>
          <a:bodyPr/>
          <a:lstStyle/>
          <a:p>
            <a:r>
              <a:rPr lang="es-CL"/>
              <a:t>La Confesión de Pedro</a:t>
            </a:r>
          </a:p>
        </p:txBody>
      </p:sp>
      <p:sp>
        <p:nvSpPr>
          <p:cNvPr id="6" name="Slide Number Placeholder 5"/>
          <p:cNvSpPr>
            <a:spLocks noGrp="1"/>
          </p:cNvSpPr>
          <p:nvPr>
            <p:ph type="sldNum" sz="quarter" idx="12"/>
          </p:nvPr>
        </p:nvSpPr>
        <p:spPr/>
        <p:txBody>
          <a:bodyPr/>
          <a:lstStyle/>
          <a:p>
            <a:fld id="{5DB78EFF-6D99-964E-A61C-7B135D469CEA}" type="slidenum">
              <a:rPr lang="es-CL" smtClean="0"/>
              <a:t>‹Nº›</a:t>
            </a:fld>
            <a:endParaRPr lang="es-CL"/>
          </a:p>
        </p:txBody>
      </p:sp>
    </p:spTree>
    <p:extLst>
      <p:ext uri="{BB962C8B-B14F-4D97-AF65-F5344CB8AC3E}">
        <p14:creationId xmlns:p14="http://schemas.microsoft.com/office/powerpoint/2010/main" val="2476050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3"/>
          <p:cNvSpPr>
            <a:spLocks noGrp="1"/>
          </p:cNvSpPr>
          <p:nvPr>
            <p:ph type="dt" sz="half" idx="10"/>
          </p:nvPr>
        </p:nvSpPr>
        <p:spPr/>
        <p:txBody>
          <a:bodyPr/>
          <a:lstStyle/>
          <a:p>
            <a:r>
              <a:rPr lang="es-CL"/>
              <a:t>24-10-21</a:t>
            </a:r>
          </a:p>
        </p:txBody>
      </p:sp>
      <p:sp>
        <p:nvSpPr>
          <p:cNvPr id="5" name="Footer Placeholder 4"/>
          <p:cNvSpPr>
            <a:spLocks noGrp="1"/>
          </p:cNvSpPr>
          <p:nvPr>
            <p:ph type="ftr" sz="quarter" idx="11"/>
          </p:nvPr>
        </p:nvSpPr>
        <p:spPr/>
        <p:txBody>
          <a:bodyPr/>
          <a:lstStyle/>
          <a:p>
            <a:r>
              <a:rPr lang="es-CL"/>
              <a:t>La Confesión de Pedro</a:t>
            </a:r>
          </a:p>
        </p:txBody>
      </p:sp>
      <p:sp>
        <p:nvSpPr>
          <p:cNvPr id="6" name="Slide Number Placeholder 5"/>
          <p:cNvSpPr>
            <a:spLocks noGrp="1"/>
          </p:cNvSpPr>
          <p:nvPr>
            <p:ph type="sldNum" sz="quarter" idx="12"/>
          </p:nvPr>
        </p:nvSpPr>
        <p:spPr/>
        <p:txBody>
          <a:bodyPr/>
          <a:lstStyle/>
          <a:p>
            <a:fld id="{5DB78EFF-6D99-964E-A61C-7B135D469CEA}" type="slidenum">
              <a:rPr lang="es-CL" smtClean="0"/>
              <a:t>‹Nº›</a:t>
            </a:fld>
            <a:endParaRPr lang="es-CL"/>
          </a:p>
        </p:txBody>
      </p:sp>
    </p:spTree>
    <p:extLst>
      <p:ext uri="{BB962C8B-B14F-4D97-AF65-F5344CB8AC3E}">
        <p14:creationId xmlns:p14="http://schemas.microsoft.com/office/powerpoint/2010/main" val="2177951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r>
              <a:rPr lang="es-CL"/>
              <a:t>24-10-21</a:t>
            </a:r>
          </a:p>
        </p:txBody>
      </p:sp>
      <p:sp>
        <p:nvSpPr>
          <p:cNvPr id="5" name="Footer Placeholder 4"/>
          <p:cNvSpPr>
            <a:spLocks noGrp="1"/>
          </p:cNvSpPr>
          <p:nvPr>
            <p:ph type="ftr" sz="quarter" idx="11"/>
          </p:nvPr>
        </p:nvSpPr>
        <p:spPr/>
        <p:txBody>
          <a:bodyPr/>
          <a:lstStyle/>
          <a:p>
            <a:r>
              <a:rPr lang="es-CL"/>
              <a:t>La Confesión de Pedro</a:t>
            </a:r>
          </a:p>
        </p:txBody>
      </p:sp>
      <p:sp>
        <p:nvSpPr>
          <p:cNvPr id="6" name="Slide Number Placeholder 5"/>
          <p:cNvSpPr>
            <a:spLocks noGrp="1"/>
          </p:cNvSpPr>
          <p:nvPr>
            <p:ph type="sldNum" sz="quarter" idx="12"/>
          </p:nvPr>
        </p:nvSpPr>
        <p:spPr/>
        <p:txBody>
          <a:bodyPr/>
          <a:lstStyle/>
          <a:p>
            <a:fld id="{5DB78EFF-6D99-964E-A61C-7B135D469CEA}" type="slidenum">
              <a:rPr lang="es-CL" smtClean="0"/>
              <a:t>‹Nº›</a:t>
            </a:fld>
            <a:endParaRPr lang="es-CL"/>
          </a:p>
        </p:txBody>
      </p:sp>
    </p:spTree>
    <p:extLst>
      <p:ext uri="{BB962C8B-B14F-4D97-AF65-F5344CB8AC3E}">
        <p14:creationId xmlns:p14="http://schemas.microsoft.com/office/powerpoint/2010/main" val="262500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r>
              <a:rPr lang="es-CL"/>
              <a:t>24-10-21</a:t>
            </a:r>
          </a:p>
        </p:txBody>
      </p:sp>
      <p:sp>
        <p:nvSpPr>
          <p:cNvPr id="6" name="Footer Placeholder 5"/>
          <p:cNvSpPr>
            <a:spLocks noGrp="1"/>
          </p:cNvSpPr>
          <p:nvPr>
            <p:ph type="ftr" sz="quarter" idx="11"/>
          </p:nvPr>
        </p:nvSpPr>
        <p:spPr/>
        <p:txBody>
          <a:bodyPr/>
          <a:lstStyle/>
          <a:p>
            <a:r>
              <a:rPr lang="es-CL"/>
              <a:t>La Confesión de Pedro</a:t>
            </a:r>
          </a:p>
        </p:txBody>
      </p:sp>
      <p:sp>
        <p:nvSpPr>
          <p:cNvPr id="7" name="Slide Number Placeholder 6"/>
          <p:cNvSpPr>
            <a:spLocks noGrp="1"/>
          </p:cNvSpPr>
          <p:nvPr>
            <p:ph type="sldNum" sz="quarter" idx="12"/>
          </p:nvPr>
        </p:nvSpPr>
        <p:spPr/>
        <p:txBody>
          <a:bodyPr/>
          <a:lstStyle/>
          <a:p>
            <a:fld id="{5DB78EFF-6D99-964E-A61C-7B135D469CEA}" type="slidenum">
              <a:rPr lang="es-CL" smtClean="0"/>
              <a:t>‹Nº›</a:t>
            </a:fld>
            <a:endParaRPr lang="es-CL"/>
          </a:p>
        </p:txBody>
      </p:sp>
    </p:spTree>
    <p:extLst>
      <p:ext uri="{BB962C8B-B14F-4D97-AF65-F5344CB8AC3E}">
        <p14:creationId xmlns:p14="http://schemas.microsoft.com/office/powerpoint/2010/main" val="154351300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r>
              <a:rPr lang="es-CL"/>
              <a:t>24-10-21</a:t>
            </a:r>
          </a:p>
        </p:txBody>
      </p:sp>
      <p:sp>
        <p:nvSpPr>
          <p:cNvPr id="8" name="Footer Placeholder 7"/>
          <p:cNvSpPr>
            <a:spLocks noGrp="1"/>
          </p:cNvSpPr>
          <p:nvPr>
            <p:ph type="ftr" sz="quarter" idx="11"/>
          </p:nvPr>
        </p:nvSpPr>
        <p:spPr/>
        <p:txBody>
          <a:bodyPr/>
          <a:lstStyle/>
          <a:p>
            <a:r>
              <a:rPr lang="es-CL"/>
              <a:t>La Confesión de Pedro</a:t>
            </a:r>
          </a:p>
        </p:txBody>
      </p:sp>
      <p:sp>
        <p:nvSpPr>
          <p:cNvPr id="9" name="Slide Number Placeholder 8"/>
          <p:cNvSpPr>
            <a:spLocks noGrp="1"/>
          </p:cNvSpPr>
          <p:nvPr>
            <p:ph type="sldNum" sz="quarter" idx="12"/>
          </p:nvPr>
        </p:nvSpPr>
        <p:spPr/>
        <p:txBody>
          <a:bodyPr/>
          <a:lstStyle/>
          <a:p>
            <a:fld id="{5DB78EFF-6D99-964E-A61C-7B135D469CEA}" type="slidenum">
              <a:rPr lang="es-CL" smtClean="0"/>
              <a:t>‹Nº›</a:t>
            </a:fld>
            <a:endParaRPr lang="es-CL"/>
          </a:p>
        </p:txBody>
      </p:sp>
    </p:spTree>
    <p:extLst>
      <p:ext uri="{BB962C8B-B14F-4D97-AF65-F5344CB8AC3E}">
        <p14:creationId xmlns:p14="http://schemas.microsoft.com/office/powerpoint/2010/main" val="1499148578"/>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7" name="Date Placeholder 2"/>
          <p:cNvSpPr>
            <a:spLocks noGrp="1"/>
          </p:cNvSpPr>
          <p:nvPr>
            <p:ph type="dt" sz="half" idx="10"/>
          </p:nvPr>
        </p:nvSpPr>
        <p:spPr/>
        <p:txBody>
          <a:bodyPr/>
          <a:lstStyle/>
          <a:p>
            <a:r>
              <a:rPr lang="es-CL"/>
              <a:t>24-10-21</a:t>
            </a:r>
          </a:p>
        </p:txBody>
      </p:sp>
      <p:sp>
        <p:nvSpPr>
          <p:cNvPr id="5" name="Footer Placeholder 3"/>
          <p:cNvSpPr>
            <a:spLocks noGrp="1"/>
          </p:cNvSpPr>
          <p:nvPr>
            <p:ph type="ftr" sz="quarter" idx="11"/>
          </p:nvPr>
        </p:nvSpPr>
        <p:spPr/>
        <p:txBody>
          <a:bodyPr/>
          <a:lstStyle/>
          <a:p>
            <a:r>
              <a:rPr lang="es-CL"/>
              <a:t>La Confesión de Pedro</a:t>
            </a:r>
          </a:p>
        </p:txBody>
      </p:sp>
      <p:sp>
        <p:nvSpPr>
          <p:cNvPr id="6" name="Slide Number Placeholder 4"/>
          <p:cNvSpPr>
            <a:spLocks noGrp="1"/>
          </p:cNvSpPr>
          <p:nvPr>
            <p:ph type="sldNum" sz="quarter" idx="12"/>
          </p:nvPr>
        </p:nvSpPr>
        <p:spPr/>
        <p:txBody>
          <a:bodyPr/>
          <a:lstStyle/>
          <a:p>
            <a:fld id="{5DB78EFF-6D99-964E-A61C-7B135D469CEA}" type="slidenum">
              <a:rPr lang="es-CL" smtClean="0"/>
              <a:t>‹Nº›</a:t>
            </a:fld>
            <a:endParaRPr lang="es-CL"/>
          </a:p>
        </p:txBody>
      </p:sp>
    </p:spTree>
    <p:extLst>
      <p:ext uri="{BB962C8B-B14F-4D97-AF65-F5344CB8AC3E}">
        <p14:creationId xmlns:p14="http://schemas.microsoft.com/office/powerpoint/2010/main" val="4013240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r>
              <a:rPr lang="es-CL"/>
              <a:t>24-10-21</a:t>
            </a:r>
          </a:p>
        </p:txBody>
      </p:sp>
      <p:sp>
        <p:nvSpPr>
          <p:cNvPr id="5" name="Footer Placeholder 2"/>
          <p:cNvSpPr>
            <a:spLocks noGrp="1"/>
          </p:cNvSpPr>
          <p:nvPr>
            <p:ph type="ftr" sz="quarter" idx="11"/>
          </p:nvPr>
        </p:nvSpPr>
        <p:spPr/>
        <p:txBody>
          <a:bodyPr/>
          <a:lstStyle/>
          <a:p>
            <a:r>
              <a:rPr lang="es-CL"/>
              <a:t>La Confesión de Pedro</a:t>
            </a:r>
          </a:p>
        </p:txBody>
      </p:sp>
      <p:sp>
        <p:nvSpPr>
          <p:cNvPr id="6" name="Slide Number Placeholder 3"/>
          <p:cNvSpPr>
            <a:spLocks noGrp="1"/>
          </p:cNvSpPr>
          <p:nvPr>
            <p:ph type="sldNum" sz="quarter" idx="12"/>
          </p:nvPr>
        </p:nvSpPr>
        <p:spPr/>
        <p:txBody>
          <a:bodyPr/>
          <a:lstStyle/>
          <a:p>
            <a:fld id="{5DB78EFF-6D99-964E-A61C-7B135D469CEA}" type="slidenum">
              <a:rPr lang="es-CL" smtClean="0"/>
              <a:t>‹Nº›</a:t>
            </a:fld>
            <a:endParaRPr lang="es-CL"/>
          </a:p>
        </p:txBody>
      </p:sp>
    </p:spTree>
    <p:extLst>
      <p:ext uri="{BB962C8B-B14F-4D97-AF65-F5344CB8AC3E}">
        <p14:creationId xmlns:p14="http://schemas.microsoft.com/office/powerpoint/2010/main" val="493964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7" name="Date Placeholder 4"/>
          <p:cNvSpPr>
            <a:spLocks noGrp="1"/>
          </p:cNvSpPr>
          <p:nvPr>
            <p:ph type="dt" sz="half" idx="10"/>
          </p:nvPr>
        </p:nvSpPr>
        <p:spPr/>
        <p:txBody>
          <a:bodyPr/>
          <a:lstStyle/>
          <a:p>
            <a:r>
              <a:rPr lang="es-CL"/>
              <a:t>24-10-21</a:t>
            </a:r>
          </a:p>
        </p:txBody>
      </p:sp>
      <p:sp>
        <p:nvSpPr>
          <p:cNvPr id="5" name="Footer Placeholder 5"/>
          <p:cNvSpPr>
            <a:spLocks noGrp="1"/>
          </p:cNvSpPr>
          <p:nvPr>
            <p:ph type="ftr" sz="quarter" idx="11"/>
          </p:nvPr>
        </p:nvSpPr>
        <p:spPr/>
        <p:txBody>
          <a:bodyPr/>
          <a:lstStyle/>
          <a:p>
            <a:r>
              <a:rPr lang="es-CL"/>
              <a:t>La Confesión de Pedro</a:t>
            </a:r>
          </a:p>
        </p:txBody>
      </p:sp>
      <p:sp>
        <p:nvSpPr>
          <p:cNvPr id="6" name="Slide Number Placeholder 6"/>
          <p:cNvSpPr>
            <a:spLocks noGrp="1"/>
          </p:cNvSpPr>
          <p:nvPr>
            <p:ph type="sldNum" sz="quarter" idx="12"/>
          </p:nvPr>
        </p:nvSpPr>
        <p:spPr/>
        <p:txBody>
          <a:bodyPr/>
          <a:lstStyle/>
          <a:p>
            <a:fld id="{5DB78EFF-6D99-964E-A61C-7B135D469CEA}" type="slidenum">
              <a:rPr lang="es-CL" smtClean="0"/>
              <a:t>‹Nº›</a:t>
            </a:fld>
            <a:endParaRPr lang="es-CL"/>
          </a:p>
        </p:txBody>
      </p:sp>
    </p:spTree>
    <p:extLst>
      <p:ext uri="{BB962C8B-B14F-4D97-AF65-F5344CB8AC3E}">
        <p14:creationId xmlns:p14="http://schemas.microsoft.com/office/powerpoint/2010/main" val="1565118262"/>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r>
              <a:rPr lang="es-CL"/>
              <a:t>24-10-21</a:t>
            </a:r>
          </a:p>
        </p:txBody>
      </p:sp>
      <p:sp>
        <p:nvSpPr>
          <p:cNvPr id="6" name="Footer Placeholder 5"/>
          <p:cNvSpPr>
            <a:spLocks noGrp="1"/>
          </p:cNvSpPr>
          <p:nvPr>
            <p:ph type="ftr" sz="quarter" idx="11"/>
          </p:nvPr>
        </p:nvSpPr>
        <p:spPr/>
        <p:txBody>
          <a:bodyPr/>
          <a:lstStyle/>
          <a:p>
            <a:r>
              <a:rPr lang="es-CL"/>
              <a:t>La Confesión de Pedro</a:t>
            </a:r>
          </a:p>
        </p:txBody>
      </p:sp>
      <p:sp>
        <p:nvSpPr>
          <p:cNvPr id="7" name="Slide Number Placeholder 6"/>
          <p:cNvSpPr>
            <a:spLocks noGrp="1"/>
          </p:cNvSpPr>
          <p:nvPr>
            <p:ph type="sldNum" sz="quarter" idx="12"/>
          </p:nvPr>
        </p:nvSpPr>
        <p:spPr/>
        <p:txBody>
          <a:bodyPr/>
          <a:lstStyle/>
          <a:p>
            <a:fld id="{5DB78EFF-6D99-964E-A61C-7B135D469CEA}" type="slidenum">
              <a:rPr lang="es-CL" smtClean="0"/>
              <a:t>‹Nº›</a:t>
            </a:fld>
            <a:endParaRPr lang="es-CL"/>
          </a:p>
        </p:txBody>
      </p:sp>
    </p:spTree>
    <p:extLst>
      <p:ext uri="{BB962C8B-B14F-4D97-AF65-F5344CB8AC3E}">
        <p14:creationId xmlns:p14="http://schemas.microsoft.com/office/powerpoint/2010/main" val="1144016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r>
              <a:rPr lang="es-CL"/>
              <a:t>24-10-21</a:t>
            </a: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es-CL"/>
              <a:t>La Confesión de Pedro</a:t>
            </a: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DB78EFF-6D99-964E-A61C-7B135D469CEA}" type="slidenum">
              <a:rPr lang="es-CL" smtClean="0"/>
              <a:t>‹Nº›</a:t>
            </a:fld>
            <a:endParaRPr lang="es-CL"/>
          </a:p>
        </p:txBody>
      </p:sp>
    </p:spTree>
    <p:extLst>
      <p:ext uri="{BB962C8B-B14F-4D97-AF65-F5344CB8AC3E}">
        <p14:creationId xmlns:p14="http://schemas.microsoft.com/office/powerpoint/2010/main" val="3848765759"/>
      </p:ext>
    </p:extLst>
  </p:cSld>
  <p:clrMap bg1="dk1" tx1="lt1" bg2="dk2" tx2="lt2" accent1="accent1" accent2="accent2" accent3="accent3" accent4="accent4" accent5="accent5" accent6="accent6" hlink="hlink" folHlink="folHlink"/>
  <p:sldLayoutIdLst>
    <p:sldLayoutId id="2147483897" r:id="rId1"/>
    <p:sldLayoutId id="2147483898" r:id="rId2"/>
    <p:sldLayoutId id="2147483899" r:id="rId3"/>
    <p:sldLayoutId id="2147483900" r:id="rId4"/>
    <p:sldLayoutId id="2147483901" r:id="rId5"/>
    <p:sldLayoutId id="2147483902" r:id="rId6"/>
    <p:sldLayoutId id="2147483903" r:id="rId7"/>
    <p:sldLayoutId id="2147483904" r:id="rId8"/>
    <p:sldLayoutId id="2147483905" r:id="rId9"/>
    <p:sldLayoutId id="2147483906" r:id="rId10"/>
    <p:sldLayoutId id="2147483907" r:id="rId11"/>
    <p:sldLayoutId id="2147483908" r:id="rId12"/>
    <p:sldLayoutId id="2147483909" r:id="rId13"/>
    <p:sldLayoutId id="2147483910" r:id="rId14"/>
    <p:sldLayoutId id="2147483911" r:id="rId15"/>
    <p:sldLayoutId id="2147483912" r:id="rId16"/>
    <p:sldLayoutId id="2147483913" r:id="rId17"/>
  </p:sldLayoutIdLst>
  <p:hf hdr="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6334CD-476D-6E40-9D3E-BD2CA1CC29AE}"/>
              </a:ext>
            </a:extLst>
          </p:cNvPr>
          <p:cNvSpPr>
            <a:spLocks noGrp="1"/>
          </p:cNvSpPr>
          <p:nvPr>
            <p:ph type="ctrTitle"/>
          </p:nvPr>
        </p:nvSpPr>
        <p:spPr>
          <a:xfrm>
            <a:off x="-136635" y="586754"/>
            <a:ext cx="11803117" cy="3329581"/>
          </a:xfrm>
        </p:spPr>
        <p:txBody>
          <a:bodyPr/>
          <a:lstStyle/>
          <a:p>
            <a:pPr algn="ctr"/>
            <a:r>
              <a:rPr lang="es-CL" sz="4800" dirty="0"/>
              <a:t>¿Qué Significa </a:t>
            </a:r>
            <a:br>
              <a:rPr lang="es-CL" sz="4800" dirty="0"/>
            </a:br>
            <a:r>
              <a:rPr lang="es-CL" sz="4800" dirty="0"/>
              <a:t>la Confesión de Pedro a Jesús?</a:t>
            </a:r>
          </a:p>
        </p:txBody>
      </p:sp>
      <p:pic>
        <p:nvPicPr>
          <p:cNvPr id="14" name="Imagen 13">
            <a:extLst>
              <a:ext uri="{FF2B5EF4-FFF2-40B4-BE49-F238E27FC236}">
                <a16:creationId xmlns:a16="http://schemas.microsoft.com/office/drawing/2014/main" id="{FA3845ED-D8BB-8B4D-8F56-5DD9A4CBBACB}"/>
              </a:ext>
            </a:extLst>
          </p:cNvPr>
          <p:cNvPicPr>
            <a:picLocks noChangeAspect="1"/>
          </p:cNvPicPr>
          <p:nvPr/>
        </p:nvPicPr>
        <p:blipFill>
          <a:blip r:embed="rId2"/>
          <a:stretch>
            <a:fillRect/>
          </a:stretch>
        </p:blipFill>
        <p:spPr>
          <a:xfrm>
            <a:off x="0" y="0"/>
            <a:ext cx="3857625" cy="980925"/>
          </a:xfrm>
          <a:prstGeom prst="rect">
            <a:avLst/>
          </a:prstGeom>
        </p:spPr>
      </p:pic>
    </p:spTree>
    <p:extLst>
      <p:ext uri="{BB962C8B-B14F-4D97-AF65-F5344CB8AC3E}">
        <p14:creationId xmlns:p14="http://schemas.microsoft.com/office/powerpoint/2010/main" val="3846635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a:extLst>
              <a:ext uri="{FF2B5EF4-FFF2-40B4-BE49-F238E27FC236}">
                <a16:creationId xmlns:a16="http://schemas.microsoft.com/office/drawing/2014/main" id="{208F1B9B-6CD6-EC40-93CD-C02D25B60CF0}"/>
              </a:ext>
            </a:extLst>
          </p:cNvPr>
          <p:cNvSpPr>
            <a:spLocks noGrp="1"/>
          </p:cNvSpPr>
          <p:nvPr>
            <p:ph type="dt" sz="half" idx="10"/>
          </p:nvPr>
        </p:nvSpPr>
        <p:spPr>
          <a:xfrm rot="5400000">
            <a:off x="11056822" y="486599"/>
            <a:ext cx="990599" cy="304799"/>
          </a:xfrm>
        </p:spPr>
        <p:txBody>
          <a:bodyPr/>
          <a:lstStyle/>
          <a:p>
            <a:r>
              <a:rPr lang="es-CL" dirty="0"/>
              <a:t>24-10-21</a:t>
            </a:r>
          </a:p>
        </p:txBody>
      </p:sp>
      <p:sp>
        <p:nvSpPr>
          <p:cNvPr id="5" name="Marcador de pie de página 4">
            <a:extLst>
              <a:ext uri="{FF2B5EF4-FFF2-40B4-BE49-F238E27FC236}">
                <a16:creationId xmlns:a16="http://schemas.microsoft.com/office/drawing/2014/main" id="{F659ADED-9AF7-1845-8E3C-C17FE09DB419}"/>
              </a:ext>
            </a:extLst>
          </p:cNvPr>
          <p:cNvSpPr>
            <a:spLocks noGrp="1"/>
          </p:cNvSpPr>
          <p:nvPr>
            <p:ph type="ftr" sz="quarter" idx="11"/>
          </p:nvPr>
        </p:nvSpPr>
        <p:spPr>
          <a:xfrm rot="5400000">
            <a:off x="10043376" y="1864046"/>
            <a:ext cx="3859795" cy="304801"/>
          </a:xfrm>
        </p:spPr>
        <p:txBody>
          <a:bodyPr/>
          <a:lstStyle/>
          <a:p>
            <a:r>
              <a:rPr lang="es-CL" dirty="0"/>
              <a:t>La Confesión de Pedro</a:t>
            </a:r>
          </a:p>
        </p:txBody>
      </p:sp>
      <p:sp>
        <p:nvSpPr>
          <p:cNvPr id="6" name="Marcador de número de diapositiva 5">
            <a:extLst>
              <a:ext uri="{FF2B5EF4-FFF2-40B4-BE49-F238E27FC236}">
                <a16:creationId xmlns:a16="http://schemas.microsoft.com/office/drawing/2014/main" id="{2CCB5352-40EC-174A-8BA6-E4E863C42698}"/>
              </a:ext>
            </a:extLst>
          </p:cNvPr>
          <p:cNvSpPr>
            <a:spLocks noGrp="1"/>
          </p:cNvSpPr>
          <p:nvPr>
            <p:ph type="sldNum" sz="quarter" idx="12"/>
          </p:nvPr>
        </p:nvSpPr>
        <p:spPr/>
        <p:txBody>
          <a:bodyPr/>
          <a:lstStyle/>
          <a:p>
            <a:fld id="{5DB78EFF-6D99-964E-A61C-7B135D469CEA}" type="slidenum">
              <a:rPr lang="es-CL" smtClean="0"/>
              <a:t>10</a:t>
            </a:fld>
            <a:endParaRPr lang="es-CL"/>
          </a:p>
        </p:txBody>
      </p:sp>
      <p:pic>
        <p:nvPicPr>
          <p:cNvPr id="7" name="Imagen 6">
            <a:extLst>
              <a:ext uri="{FF2B5EF4-FFF2-40B4-BE49-F238E27FC236}">
                <a16:creationId xmlns:a16="http://schemas.microsoft.com/office/drawing/2014/main" id="{7E19C356-CCE1-3949-B790-FE92CDCEA8F7}"/>
              </a:ext>
            </a:extLst>
          </p:cNvPr>
          <p:cNvPicPr>
            <a:picLocks noChangeAspect="1"/>
          </p:cNvPicPr>
          <p:nvPr/>
        </p:nvPicPr>
        <p:blipFill>
          <a:blip r:embed="rId2"/>
          <a:stretch>
            <a:fillRect/>
          </a:stretch>
        </p:blipFill>
        <p:spPr>
          <a:xfrm>
            <a:off x="0" y="0"/>
            <a:ext cx="3857625" cy="980925"/>
          </a:xfrm>
          <a:prstGeom prst="rect">
            <a:avLst/>
          </a:prstGeom>
        </p:spPr>
      </p:pic>
      <p:sp>
        <p:nvSpPr>
          <p:cNvPr id="8" name="Marcador de contenido 2">
            <a:extLst>
              <a:ext uri="{FF2B5EF4-FFF2-40B4-BE49-F238E27FC236}">
                <a16:creationId xmlns:a16="http://schemas.microsoft.com/office/drawing/2014/main" id="{36717B49-5483-1844-9B7A-4DD865CFD818}"/>
              </a:ext>
            </a:extLst>
          </p:cNvPr>
          <p:cNvSpPr txBox="1">
            <a:spLocks/>
          </p:cNvSpPr>
          <p:nvPr/>
        </p:nvSpPr>
        <p:spPr>
          <a:xfrm>
            <a:off x="4219007" y="143699"/>
            <a:ext cx="5772150" cy="1191782"/>
          </a:xfrm>
          <a:prstGeom prst="rect">
            <a:avLst/>
          </a:prstGeom>
          <a:ln>
            <a:solidFill>
              <a:schemeClr val="tx2"/>
            </a:solidFill>
          </a:ln>
        </p:spPr>
        <p:txBody>
          <a:bodyPr vert="horz" lIns="91440" tIns="45720" rIns="91440" bIns="45720" rtlCol="0">
            <a:normAutofit fontScale="85000" lnSpcReduction="10000"/>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buNone/>
            </a:pPr>
            <a:r>
              <a:rPr lang="es-CL" dirty="0"/>
              <a:t>3 argumentos para inclinarse por la interpretación que la roca sobre la que se funda la Iglesia es la verdad que Pedro declaró: “</a:t>
            </a:r>
            <a:r>
              <a:rPr lang="es-CL" u="sng" dirty="0"/>
              <a:t>TU ERES EL CRISTO, EL HIJO DEL DIOS VIVIENTE”</a:t>
            </a:r>
          </a:p>
        </p:txBody>
      </p:sp>
      <p:sp>
        <p:nvSpPr>
          <p:cNvPr id="9" name="Marcador de contenido 2">
            <a:extLst>
              <a:ext uri="{FF2B5EF4-FFF2-40B4-BE49-F238E27FC236}">
                <a16:creationId xmlns:a16="http://schemas.microsoft.com/office/drawing/2014/main" id="{EAEA6AC9-0D26-9A45-B4E2-501E1B53F004}"/>
              </a:ext>
            </a:extLst>
          </p:cNvPr>
          <p:cNvSpPr txBox="1">
            <a:spLocks/>
          </p:cNvSpPr>
          <p:nvPr/>
        </p:nvSpPr>
        <p:spPr>
          <a:xfrm>
            <a:off x="146050" y="1498702"/>
            <a:ext cx="11558471" cy="141311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buFont typeface="Wingdings 3" charset="2"/>
              <a:buNone/>
            </a:pPr>
            <a:r>
              <a:rPr lang="es-CL" sz="1800" b="1" u="sng" dirty="0"/>
              <a:t>Primera razón:</a:t>
            </a:r>
          </a:p>
          <a:p>
            <a:pPr marL="457200" indent="-457200">
              <a:buFont typeface="+mj-lt"/>
              <a:buAutoNum type="arabicPeriod"/>
            </a:pPr>
            <a:r>
              <a:rPr lang="es-CL" dirty="0"/>
              <a:t>La idea de relevancia en el pasaje es la verdad respecto de quien es Jesús, por lo tanto tiene mucho mas sentido que la roca este relacionado al tema principal de importancia en el pasaje y no al detalle de afirmación de </a:t>
            </a:r>
            <a:r>
              <a:rPr lang="es-CL" dirty="0" err="1"/>
              <a:t>Jesus</a:t>
            </a:r>
            <a:r>
              <a:rPr lang="es-CL" dirty="0"/>
              <a:t> sobre Pedro……. </a:t>
            </a:r>
            <a:endParaRPr lang="es-CL" sz="1800" dirty="0"/>
          </a:p>
        </p:txBody>
      </p:sp>
      <p:sp>
        <p:nvSpPr>
          <p:cNvPr id="11" name="Marcador de contenido 2">
            <a:extLst>
              <a:ext uri="{FF2B5EF4-FFF2-40B4-BE49-F238E27FC236}">
                <a16:creationId xmlns:a16="http://schemas.microsoft.com/office/drawing/2014/main" id="{BC43C516-C98B-8C45-A5F0-6088C07B7C8D}"/>
              </a:ext>
            </a:extLst>
          </p:cNvPr>
          <p:cNvSpPr>
            <a:spLocks noGrp="1"/>
          </p:cNvSpPr>
          <p:nvPr>
            <p:ph idx="1"/>
          </p:nvPr>
        </p:nvSpPr>
        <p:spPr>
          <a:xfrm>
            <a:off x="146050" y="3701485"/>
            <a:ext cx="11769725" cy="2886075"/>
          </a:xfrm>
          <a:ln>
            <a:solidFill>
              <a:schemeClr val="tx2"/>
            </a:solidFill>
          </a:ln>
        </p:spPr>
        <p:txBody>
          <a:bodyPr>
            <a:normAutofit/>
          </a:bodyPr>
          <a:lstStyle/>
          <a:p>
            <a:pPr marL="0" indent="0">
              <a:buNone/>
            </a:pPr>
            <a:r>
              <a:rPr lang="es-CL" sz="1600" u="sng" dirty="0"/>
              <a:t>Mateo 16:13-20 </a:t>
            </a:r>
          </a:p>
          <a:p>
            <a:pPr marL="0" indent="0">
              <a:buNone/>
            </a:pPr>
            <a:endParaRPr lang="es-CL" sz="1600" dirty="0"/>
          </a:p>
          <a:p>
            <a:pPr marL="0" indent="0">
              <a:buNone/>
            </a:pPr>
            <a:r>
              <a:rPr lang="es-CL" sz="1600" dirty="0"/>
              <a:t>'Viniendo Jesús a la región de </a:t>
            </a:r>
            <a:r>
              <a:rPr lang="es-CL" sz="1600" dirty="0" err="1"/>
              <a:t>Cesarea</a:t>
            </a:r>
            <a:r>
              <a:rPr lang="es-CL" sz="1600" dirty="0"/>
              <a:t> de Filipo, preguntó a sus discípulos, diciendo: ¿</a:t>
            </a:r>
            <a:r>
              <a:rPr lang="es-CL" sz="1600" b="1" u="sng" dirty="0"/>
              <a:t>Quién dicen los hombres que es el Hijo del Hombre?</a:t>
            </a:r>
            <a:r>
              <a:rPr lang="es-CL" sz="1600" dirty="0"/>
              <a:t> Ellos dijeron: Unos, Juan el Bautista; otros, Elías; y otros, Jeremías, o alguno de los profetas. Él les dijo: </a:t>
            </a:r>
            <a:r>
              <a:rPr lang="es-CL" sz="1600" b="1" u="sng" dirty="0"/>
              <a:t>Y vosotros, ¿quién decís que soy yo? </a:t>
            </a:r>
            <a:r>
              <a:rPr lang="es-CL" sz="1600" dirty="0"/>
              <a:t>Respondiendo Simón Pedro, dijo: </a:t>
            </a:r>
            <a:r>
              <a:rPr lang="es-CL" sz="1600" b="1" u="sng" dirty="0"/>
              <a:t>Tú eres el Cristo, el Hijo del Dios viviente</a:t>
            </a:r>
            <a:r>
              <a:rPr lang="es-CL" sz="1600" dirty="0"/>
              <a:t>. </a:t>
            </a:r>
            <a:r>
              <a:rPr lang="es-CL" sz="1600" dirty="0">
                <a:solidFill>
                  <a:schemeClr val="accent6">
                    <a:lumMod val="60000"/>
                    <a:lumOff val="40000"/>
                  </a:schemeClr>
                </a:solidFill>
              </a:rPr>
              <a:t>Entonces le respondió Jesús: Bienaventurado eres, Simón, hijo de Jonás, </a:t>
            </a:r>
            <a:r>
              <a:rPr lang="es-CL" sz="1600" b="1" u="sng" dirty="0">
                <a:solidFill>
                  <a:schemeClr val="accent6">
                    <a:lumMod val="60000"/>
                    <a:lumOff val="40000"/>
                  </a:schemeClr>
                </a:solidFill>
              </a:rPr>
              <a:t>porque no te lo reveló carne ni sangre, sino mi Padre que está en los cielos.</a:t>
            </a:r>
            <a:r>
              <a:rPr lang="es-CL" sz="1600" dirty="0">
                <a:solidFill>
                  <a:schemeClr val="accent6">
                    <a:lumMod val="60000"/>
                    <a:lumOff val="40000"/>
                  </a:schemeClr>
                </a:solidFill>
              </a:rPr>
              <a:t> Y yo también te digo, que tú eres Pedro, y sobre esta roca edificaré mi iglesia; y las puertas del Hades no prevalecerán contra ella. Y a ti te daré las llaves del reino de los cielos; y todo lo que atares en la tierra será atado en los cielos; y todo lo que desatares en la tierra será desatado en los cielos</a:t>
            </a:r>
            <a:r>
              <a:rPr lang="es-CL" sz="1600" dirty="0"/>
              <a:t>. </a:t>
            </a:r>
            <a:r>
              <a:rPr lang="es-CL" sz="1600" b="1" u="sng" dirty="0">
                <a:solidFill>
                  <a:srgbClr val="FFFF00"/>
                </a:solidFill>
              </a:rPr>
              <a:t>Entonces mandó a sus discípulos que a nadie dijesen que él era Jesús el Cristo. </a:t>
            </a:r>
            <a:r>
              <a:rPr lang="es-CL" sz="1600" b="1" u="sng" dirty="0"/>
              <a:t>'</a:t>
            </a:r>
          </a:p>
        </p:txBody>
      </p:sp>
      <p:sp>
        <p:nvSpPr>
          <p:cNvPr id="15" name="CuadroTexto 14">
            <a:extLst>
              <a:ext uri="{FF2B5EF4-FFF2-40B4-BE49-F238E27FC236}">
                <a16:creationId xmlns:a16="http://schemas.microsoft.com/office/drawing/2014/main" id="{77B9B8BE-5A7B-E24D-8C02-3072C5440D75}"/>
              </a:ext>
            </a:extLst>
          </p:cNvPr>
          <p:cNvSpPr txBox="1"/>
          <p:nvPr/>
        </p:nvSpPr>
        <p:spPr>
          <a:xfrm>
            <a:off x="238066" y="3075033"/>
            <a:ext cx="11374436" cy="523220"/>
          </a:xfrm>
          <a:prstGeom prst="rect">
            <a:avLst/>
          </a:prstGeom>
          <a:noFill/>
        </p:spPr>
        <p:txBody>
          <a:bodyPr wrap="square">
            <a:spAutoFit/>
          </a:bodyPr>
          <a:lstStyle/>
          <a:p>
            <a:r>
              <a:rPr lang="es-CL" sz="2800" dirty="0"/>
              <a:t>👀 OJO...  Que el concepto se menciona 5 veces en el pasaje 👀</a:t>
            </a:r>
          </a:p>
        </p:txBody>
      </p:sp>
    </p:spTree>
    <p:extLst>
      <p:ext uri="{BB962C8B-B14F-4D97-AF65-F5344CB8AC3E}">
        <p14:creationId xmlns:p14="http://schemas.microsoft.com/office/powerpoint/2010/main" val="3799587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bg/>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build="p" animBg="1"/>
      <p:bldP spid="1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a:extLst>
              <a:ext uri="{FF2B5EF4-FFF2-40B4-BE49-F238E27FC236}">
                <a16:creationId xmlns:a16="http://schemas.microsoft.com/office/drawing/2014/main" id="{208F1B9B-6CD6-EC40-93CD-C02D25B60CF0}"/>
              </a:ext>
            </a:extLst>
          </p:cNvPr>
          <p:cNvSpPr>
            <a:spLocks noGrp="1"/>
          </p:cNvSpPr>
          <p:nvPr>
            <p:ph type="dt" sz="half" idx="10"/>
          </p:nvPr>
        </p:nvSpPr>
        <p:spPr/>
        <p:txBody>
          <a:bodyPr/>
          <a:lstStyle/>
          <a:p>
            <a:r>
              <a:rPr lang="es-CL"/>
              <a:t>24-10-21</a:t>
            </a:r>
          </a:p>
        </p:txBody>
      </p:sp>
      <p:sp>
        <p:nvSpPr>
          <p:cNvPr id="5" name="Marcador de pie de página 4">
            <a:extLst>
              <a:ext uri="{FF2B5EF4-FFF2-40B4-BE49-F238E27FC236}">
                <a16:creationId xmlns:a16="http://schemas.microsoft.com/office/drawing/2014/main" id="{F659ADED-9AF7-1845-8E3C-C17FE09DB419}"/>
              </a:ext>
            </a:extLst>
          </p:cNvPr>
          <p:cNvSpPr>
            <a:spLocks noGrp="1"/>
          </p:cNvSpPr>
          <p:nvPr>
            <p:ph type="ftr" sz="quarter" idx="11"/>
          </p:nvPr>
        </p:nvSpPr>
        <p:spPr/>
        <p:txBody>
          <a:bodyPr/>
          <a:lstStyle/>
          <a:p>
            <a:r>
              <a:rPr lang="es-CL"/>
              <a:t>La Confesión de Pedro</a:t>
            </a:r>
          </a:p>
        </p:txBody>
      </p:sp>
      <p:sp>
        <p:nvSpPr>
          <p:cNvPr id="6" name="Marcador de número de diapositiva 5">
            <a:extLst>
              <a:ext uri="{FF2B5EF4-FFF2-40B4-BE49-F238E27FC236}">
                <a16:creationId xmlns:a16="http://schemas.microsoft.com/office/drawing/2014/main" id="{2CCB5352-40EC-174A-8BA6-E4E863C42698}"/>
              </a:ext>
            </a:extLst>
          </p:cNvPr>
          <p:cNvSpPr>
            <a:spLocks noGrp="1"/>
          </p:cNvSpPr>
          <p:nvPr>
            <p:ph type="sldNum" sz="quarter" idx="12"/>
          </p:nvPr>
        </p:nvSpPr>
        <p:spPr/>
        <p:txBody>
          <a:bodyPr/>
          <a:lstStyle/>
          <a:p>
            <a:fld id="{5DB78EFF-6D99-964E-A61C-7B135D469CEA}" type="slidenum">
              <a:rPr lang="es-CL" smtClean="0"/>
              <a:t>11</a:t>
            </a:fld>
            <a:endParaRPr lang="es-CL"/>
          </a:p>
        </p:txBody>
      </p:sp>
      <p:pic>
        <p:nvPicPr>
          <p:cNvPr id="7" name="Imagen 6">
            <a:extLst>
              <a:ext uri="{FF2B5EF4-FFF2-40B4-BE49-F238E27FC236}">
                <a16:creationId xmlns:a16="http://schemas.microsoft.com/office/drawing/2014/main" id="{7E19C356-CCE1-3949-B790-FE92CDCEA8F7}"/>
              </a:ext>
            </a:extLst>
          </p:cNvPr>
          <p:cNvPicPr>
            <a:picLocks noChangeAspect="1"/>
          </p:cNvPicPr>
          <p:nvPr/>
        </p:nvPicPr>
        <p:blipFill>
          <a:blip r:embed="rId2"/>
          <a:stretch>
            <a:fillRect/>
          </a:stretch>
        </p:blipFill>
        <p:spPr>
          <a:xfrm>
            <a:off x="0" y="0"/>
            <a:ext cx="3857625" cy="980925"/>
          </a:xfrm>
          <a:prstGeom prst="rect">
            <a:avLst/>
          </a:prstGeom>
        </p:spPr>
      </p:pic>
      <p:sp>
        <p:nvSpPr>
          <p:cNvPr id="9" name="Marcador de contenido 2">
            <a:extLst>
              <a:ext uri="{FF2B5EF4-FFF2-40B4-BE49-F238E27FC236}">
                <a16:creationId xmlns:a16="http://schemas.microsoft.com/office/drawing/2014/main" id="{EAEA6AC9-0D26-9A45-B4E2-501E1B53F004}"/>
              </a:ext>
            </a:extLst>
          </p:cNvPr>
          <p:cNvSpPr txBox="1">
            <a:spLocks/>
          </p:cNvSpPr>
          <p:nvPr/>
        </p:nvSpPr>
        <p:spPr>
          <a:xfrm>
            <a:off x="146050" y="1580410"/>
            <a:ext cx="10206490" cy="2244161"/>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buFont typeface="Wingdings 3" charset="2"/>
              <a:buNone/>
            </a:pPr>
            <a:r>
              <a:rPr lang="es-CL" sz="1800" b="1" u="sng" dirty="0"/>
              <a:t>Segunda razón:</a:t>
            </a:r>
          </a:p>
          <a:p>
            <a:pPr marL="457200" indent="-457200">
              <a:buFont typeface="+mj-lt"/>
              <a:buAutoNum type="arabicPeriod"/>
            </a:pPr>
            <a:r>
              <a:rPr lang="es-CL" dirty="0"/>
              <a:t>Fíjese muy bien que después de la declaración FUNDAMENTAL que hace Jesús (“y sobre esta roca edificaré mi iglesia; y las puertas del Hades no prevalecerán contra ella”) viene un punto seguido para dar una segunda idea en donde resalta el texto “Y A TI…..” .</a:t>
            </a:r>
          </a:p>
          <a:p>
            <a:pPr marL="457200" indent="-457200">
              <a:buFont typeface="+mj-lt"/>
              <a:buAutoNum type="arabicPeriod"/>
            </a:pPr>
            <a:r>
              <a:rPr lang="es-CL" dirty="0"/>
              <a:t>es decir, que lo anterior no era respecto de TI.</a:t>
            </a:r>
            <a:endParaRPr lang="es-CL" sz="1800" dirty="0"/>
          </a:p>
        </p:txBody>
      </p:sp>
      <p:sp>
        <p:nvSpPr>
          <p:cNvPr id="11" name="Marcador de contenido 2">
            <a:extLst>
              <a:ext uri="{FF2B5EF4-FFF2-40B4-BE49-F238E27FC236}">
                <a16:creationId xmlns:a16="http://schemas.microsoft.com/office/drawing/2014/main" id="{2071DA21-F618-3049-B31F-869A8E4369FF}"/>
              </a:ext>
            </a:extLst>
          </p:cNvPr>
          <p:cNvSpPr txBox="1">
            <a:spLocks/>
          </p:cNvSpPr>
          <p:nvPr/>
        </p:nvSpPr>
        <p:spPr>
          <a:xfrm>
            <a:off x="4219007" y="143699"/>
            <a:ext cx="5772150" cy="1191782"/>
          </a:xfrm>
          <a:prstGeom prst="rect">
            <a:avLst/>
          </a:prstGeom>
          <a:ln>
            <a:solidFill>
              <a:schemeClr val="tx2"/>
            </a:solidFill>
          </a:ln>
        </p:spPr>
        <p:txBody>
          <a:bodyPr vert="horz" lIns="91440" tIns="45720" rIns="91440" bIns="45720" rtlCol="0">
            <a:normAutofit fontScale="85000" lnSpcReduction="10000"/>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buNone/>
            </a:pPr>
            <a:r>
              <a:rPr lang="es-CL" dirty="0"/>
              <a:t>3 argumentos para inclinarse por la interpretación que la roca sobre la que se funda la Iglesia es la verdad que Pedro declaró: “</a:t>
            </a:r>
            <a:r>
              <a:rPr lang="es-CL" u="sng" dirty="0"/>
              <a:t>TU ERES EL CRISTO, EL HIJO DEL DIOS VIVIENTE”</a:t>
            </a:r>
          </a:p>
        </p:txBody>
      </p:sp>
      <p:sp>
        <p:nvSpPr>
          <p:cNvPr id="12" name="Marcador de contenido 2">
            <a:extLst>
              <a:ext uri="{FF2B5EF4-FFF2-40B4-BE49-F238E27FC236}">
                <a16:creationId xmlns:a16="http://schemas.microsoft.com/office/drawing/2014/main" id="{162C02A7-9BC4-E447-87A0-233530D0590C}"/>
              </a:ext>
            </a:extLst>
          </p:cNvPr>
          <p:cNvSpPr txBox="1">
            <a:spLocks/>
          </p:cNvSpPr>
          <p:nvPr/>
        </p:nvSpPr>
        <p:spPr>
          <a:xfrm>
            <a:off x="103186" y="4016005"/>
            <a:ext cx="10352489" cy="2698296"/>
          </a:xfrm>
          <a:prstGeom prst="rect">
            <a:avLst/>
          </a:prstGeom>
          <a:ln>
            <a:solidFill>
              <a:schemeClr val="tx2"/>
            </a:solidFill>
          </a:ln>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buFont typeface="Wingdings 3" charset="2"/>
              <a:buNone/>
            </a:pPr>
            <a:r>
              <a:rPr lang="es-CL" sz="1800" u="sng" dirty="0"/>
              <a:t>Mateo 16:17-19 </a:t>
            </a:r>
          </a:p>
          <a:p>
            <a:pPr marL="0" indent="0">
              <a:buFont typeface="Wingdings 3" charset="2"/>
              <a:buNone/>
            </a:pPr>
            <a:endParaRPr lang="es-CL" sz="1800" dirty="0"/>
          </a:p>
          <a:p>
            <a:pPr marL="0" indent="0">
              <a:buFont typeface="Wingdings 3" charset="2"/>
              <a:buNone/>
            </a:pPr>
            <a:r>
              <a:rPr lang="es-CL" sz="1800" dirty="0">
                <a:solidFill>
                  <a:schemeClr val="accent6">
                    <a:lumMod val="60000"/>
                    <a:lumOff val="40000"/>
                  </a:schemeClr>
                </a:solidFill>
              </a:rPr>
              <a:t>Entonces le respondió Jesús: Bienaventurado eres, Simón, hijo de Jonás, porque no te lo reveló carne ni sangre, sino mi Padre que está en los cielos. Y yo también te digo, que tú eres Pedro, </a:t>
            </a:r>
          </a:p>
          <a:p>
            <a:pPr marL="0" indent="0">
              <a:buFont typeface="Wingdings 3" charset="2"/>
              <a:buNone/>
            </a:pPr>
            <a:r>
              <a:rPr lang="es-CL" sz="1800" u="sng" dirty="0"/>
              <a:t>y sobre esta roca edificaré mi iglesia; y las puertas del Hades no prevalecerán contra ella.</a:t>
            </a:r>
            <a:r>
              <a:rPr lang="es-CL" sz="1800" dirty="0">
                <a:solidFill>
                  <a:schemeClr val="accent6">
                    <a:lumMod val="60000"/>
                    <a:lumOff val="40000"/>
                  </a:schemeClr>
                </a:solidFill>
              </a:rPr>
              <a:t> </a:t>
            </a:r>
          </a:p>
          <a:p>
            <a:pPr marL="0" indent="0">
              <a:buFont typeface="Wingdings 3" charset="2"/>
              <a:buNone/>
            </a:pPr>
            <a:r>
              <a:rPr lang="es-CL" sz="2400" b="1" u="sng" dirty="0">
                <a:solidFill>
                  <a:schemeClr val="accent6">
                    <a:lumMod val="60000"/>
                    <a:lumOff val="40000"/>
                  </a:schemeClr>
                </a:solidFill>
              </a:rPr>
              <a:t>Y a ti </a:t>
            </a:r>
            <a:r>
              <a:rPr lang="es-CL" sz="1800" dirty="0">
                <a:solidFill>
                  <a:schemeClr val="accent6">
                    <a:lumMod val="60000"/>
                    <a:lumOff val="40000"/>
                  </a:schemeClr>
                </a:solidFill>
              </a:rPr>
              <a:t>te daré las llaves del reino de los cielos; y todo lo que atares en la tierra será atado en los cielos; y todo lo que desatares en la tierra será desatado en los cielos</a:t>
            </a:r>
            <a:r>
              <a:rPr lang="es-CL" sz="1800" dirty="0"/>
              <a:t>. </a:t>
            </a:r>
          </a:p>
        </p:txBody>
      </p:sp>
      <p:grpSp>
        <p:nvGrpSpPr>
          <p:cNvPr id="17" name="Grupo 16">
            <a:extLst>
              <a:ext uri="{FF2B5EF4-FFF2-40B4-BE49-F238E27FC236}">
                <a16:creationId xmlns:a16="http://schemas.microsoft.com/office/drawing/2014/main" id="{AD5A115C-601F-E946-89CA-8E39976D1CCB}"/>
              </a:ext>
            </a:extLst>
          </p:cNvPr>
          <p:cNvGrpSpPr/>
          <p:nvPr/>
        </p:nvGrpSpPr>
        <p:grpSpPr>
          <a:xfrm>
            <a:off x="10529885" y="4643438"/>
            <a:ext cx="1643277" cy="814387"/>
            <a:chOff x="10529885" y="4643438"/>
            <a:chExt cx="1643277" cy="814387"/>
          </a:xfrm>
        </p:grpSpPr>
        <p:sp>
          <p:nvSpPr>
            <p:cNvPr id="2" name="Cerrar llave 1">
              <a:extLst>
                <a:ext uri="{FF2B5EF4-FFF2-40B4-BE49-F238E27FC236}">
                  <a16:creationId xmlns:a16="http://schemas.microsoft.com/office/drawing/2014/main" id="{B400DF95-9383-D54B-A0E6-88C530826443}"/>
                </a:ext>
              </a:extLst>
            </p:cNvPr>
            <p:cNvSpPr/>
            <p:nvPr/>
          </p:nvSpPr>
          <p:spPr>
            <a:xfrm>
              <a:off x="10529885" y="4643438"/>
              <a:ext cx="304799" cy="814387"/>
            </a:xfrm>
            <a:prstGeom prst="rightBrace">
              <a:avLst/>
            </a:prstGeom>
            <a:ln w="50800">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3" name="Rectángulo 2">
              <a:extLst>
                <a:ext uri="{FF2B5EF4-FFF2-40B4-BE49-F238E27FC236}">
                  <a16:creationId xmlns:a16="http://schemas.microsoft.com/office/drawing/2014/main" id="{5428CE9F-5183-F44C-9A4D-51E2F5F75767}"/>
                </a:ext>
              </a:extLst>
            </p:cNvPr>
            <p:cNvSpPr/>
            <p:nvPr/>
          </p:nvSpPr>
          <p:spPr>
            <a:xfrm>
              <a:off x="10981474" y="4643438"/>
              <a:ext cx="1191688" cy="584775"/>
            </a:xfrm>
            <a:prstGeom prst="rect">
              <a:avLst/>
            </a:prstGeom>
            <a:noFill/>
          </p:spPr>
          <p:txBody>
            <a:bodyPr wrap="square" lIns="91440" tIns="45720" rIns="91440" bIns="45720">
              <a:spAutoFit/>
            </a:bodyPr>
            <a:lstStyle/>
            <a:p>
              <a:pPr algn="ctr"/>
              <a:r>
                <a:rPr lang="es-ES" sz="1600" b="0" cap="none" spc="0" dirty="0">
                  <a:ln w="0"/>
                  <a:solidFill>
                    <a:schemeClr val="accent6">
                      <a:lumMod val="60000"/>
                      <a:lumOff val="40000"/>
                    </a:schemeClr>
                  </a:solidFill>
                  <a:effectLst>
                    <a:outerShdw blurRad="38100" dist="19050" dir="2700000" algn="tl" rotWithShape="0">
                      <a:schemeClr val="dk1">
                        <a:alpha val="40000"/>
                      </a:schemeClr>
                    </a:outerShdw>
                  </a:effectLst>
                </a:rPr>
                <a:t>SI Habla de Pedro</a:t>
              </a:r>
            </a:p>
          </p:txBody>
        </p:sp>
      </p:grpSp>
      <p:grpSp>
        <p:nvGrpSpPr>
          <p:cNvPr id="19" name="Grupo 18">
            <a:extLst>
              <a:ext uri="{FF2B5EF4-FFF2-40B4-BE49-F238E27FC236}">
                <a16:creationId xmlns:a16="http://schemas.microsoft.com/office/drawing/2014/main" id="{43F668B7-3F6A-6946-88C2-3826A6A5B3A1}"/>
              </a:ext>
            </a:extLst>
          </p:cNvPr>
          <p:cNvGrpSpPr/>
          <p:nvPr/>
        </p:nvGrpSpPr>
        <p:grpSpPr>
          <a:xfrm>
            <a:off x="10834684" y="5410200"/>
            <a:ext cx="1390875" cy="695999"/>
            <a:chOff x="10834684" y="5410200"/>
            <a:chExt cx="1390875" cy="695999"/>
          </a:xfrm>
        </p:grpSpPr>
        <p:sp>
          <p:nvSpPr>
            <p:cNvPr id="14" name="Cerrar llave 13">
              <a:extLst>
                <a:ext uri="{FF2B5EF4-FFF2-40B4-BE49-F238E27FC236}">
                  <a16:creationId xmlns:a16="http://schemas.microsoft.com/office/drawing/2014/main" id="{AE4E6CB4-F562-8743-8DFA-B99D97C865C2}"/>
                </a:ext>
              </a:extLst>
            </p:cNvPr>
            <p:cNvSpPr/>
            <p:nvPr/>
          </p:nvSpPr>
          <p:spPr>
            <a:xfrm>
              <a:off x="10834684" y="5471441"/>
              <a:ext cx="304797" cy="634758"/>
            </a:xfrm>
            <a:prstGeom prst="rightBrace">
              <a:avLst/>
            </a:prstGeom>
            <a:ln w="508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15" name="Rectángulo 14">
              <a:extLst>
                <a:ext uri="{FF2B5EF4-FFF2-40B4-BE49-F238E27FC236}">
                  <a16:creationId xmlns:a16="http://schemas.microsoft.com/office/drawing/2014/main" id="{B4691B4D-4018-184F-BDD0-A05B77B28F71}"/>
                </a:ext>
              </a:extLst>
            </p:cNvPr>
            <p:cNvSpPr/>
            <p:nvPr/>
          </p:nvSpPr>
          <p:spPr>
            <a:xfrm>
              <a:off x="11033871" y="5410200"/>
              <a:ext cx="1191688" cy="523220"/>
            </a:xfrm>
            <a:prstGeom prst="rect">
              <a:avLst/>
            </a:prstGeom>
            <a:noFill/>
          </p:spPr>
          <p:txBody>
            <a:bodyPr wrap="square" lIns="91440" tIns="45720" rIns="91440" bIns="45720">
              <a:spAutoFit/>
            </a:bodyPr>
            <a:lstStyle/>
            <a:p>
              <a:pPr algn="ctr"/>
              <a:r>
                <a:rPr lang="es-ES" sz="1400" b="0" cap="none" spc="0" dirty="0">
                  <a:ln w="0"/>
                  <a:solidFill>
                    <a:schemeClr val="tx1"/>
                  </a:solidFill>
                  <a:effectLst>
                    <a:outerShdw blurRad="38100" dist="19050" dir="2700000" algn="tl" rotWithShape="0">
                      <a:schemeClr val="dk1">
                        <a:alpha val="40000"/>
                      </a:schemeClr>
                    </a:outerShdw>
                  </a:effectLst>
                </a:rPr>
                <a:t>NO Habla de Pedro</a:t>
              </a:r>
            </a:p>
          </p:txBody>
        </p:sp>
      </p:grpSp>
      <p:grpSp>
        <p:nvGrpSpPr>
          <p:cNvPr id="18" name="Grupo 17">
            <a:extLst>
              <a:ext uri="{FF2B5EF4-FFF2-40B4-BE49-F238E27FC236}">
                <a16:creationId xmlns:a16="http://schemas.microsoft.com/office/drawing/2014/main" id="{775960B6-CB9D-5748-92EF-C681ACB60F97}"/>
              </a:ext>
            </a:extLst>
          </p:cNvPr>
          <p:cNvGrpSpPr/>
          <p:nvPr/>
        </p:nvGrpSpPr>
        <p:grpSpPr>
          <a:xfrm>
            <a:off x="10565209" y="6045550"/>
            <a:ext cx="1626791" cy="661396"/>
            <a:chOff x="10565209" y="6045550"/>
            <a:chExt cx="1626791" cy="661396"/>
          </a:xfrm>
        </p:grpSpPr>
        <p:sp>
          <p:nvSpPr>
            <p:cNvPr id="13" name="Cerrar llave 12">
              <a:extLst>
                <a:ext uri="{FF2B5EF4-FFF2-40B4-BE49-F238E27FC236}">
                  <a16:creationId xmlns:a16="http://schemas.microsoft.com/office/drawing/2014/main" id="{E456B8B0-38BE-2E42-9A64-4066DA9F0554}"/>
                </a:ext>
              </a:extLst>
            </p:cNvPr>
            <p:cNvSpPr/>
            <p:nvPr/>
          </p:nvSpPr>
          <p:spPr>
            <a:xfrm>
              <a:off x="10565209" y="6072188"/>
              <a:ext cx="304799" cy="634758"/>
            </a:xfrm>
            <a:prstGeom prst="rightBrace">
              <a:avLst/>
            </a:prstGeom>
            <a:ln w="50800">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16" name="Rectángulo 15">
              <a:extLst>
                <a:ext uri="{FF2B5EF4-FFF2-40B4-BE49-F238E27FC236}">
                  <a16:creationId xmlns:a16="http://schemas.microsoft.com/office/drawing/2014/main" id="{6A7DEBA5-2C1D-1E4A-A3E2-7F595ACD386D}"/>
                </a:ext>
              </a:extLst>
            </p:cNvPr>
            <p:cNvSpPr/>
            <p:nvPr/>
          </p:nvSpPr>
          <p:spPr>
            <a:xfrm>
              <a:off x="11000312" y="6045550"/>
              <a:ext cx="1191688" cy="584775"/>
            </a:xfrm>
            <a:prstGeom prst="rect">
              <a:avLst/>
            </a:prstGeom>
            <a:noFill/>
          </p:spPr>
          <p:txBody>
            <a:bodyPr wrap="square" lIns="91440" tIns="45720" rIns="91440" bIns="45720">
              <a:spAutoFit/>
            </a:bodyPr>
            <a:lstStyle/>
            <a:p>
              <a:pPr algn="ctr"/>
              <a:r>
                <a:rPr lang="es-ES" sz="1600" b="0" cap="none" spc="0" dirty="0">
                  <a:ln w="0"/>
                  <a:solidFill>
                    <a:schemeClr val="accent6">
                      <a:lumMod val="60000"/>
                      <a:lumOff val="40000"/>
                    </a:schemeClr>
                  </a:solidFill>
                  <a:effectLst>
                    <a:outerShdw blurRad="38100" dist="19050" dir="2700000" algn="tl" rotWithShape="0">
                      <a:schemeClr val="dk1">
                        <a:alpha val="40000"/>
                      </a:schemeClr>
                    </a:outerShdw>
                  </a:effectLst>
                </a:rPr>
                <a:t>SI Habla de Pedro</a:t>
              </a:r>
            </a:p>
          </p:txBody>
        </p:sp>
      </p:grpSp>
    </p:spTree>
    <p:extLst>
      <p:ext uri="{BB962C8B-B14F-4D97-AF65-F5344CB8AC3E}">
        <p14:creationId xmlns:p14="http://schemas.microsoft.com/office/powerpoint/2010/main" val="3592226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a:extLst>
              <a:ext uri="{FF2B5EF4-FFF2-40B4-BE49-F238E27FC236}">
                <a16:creationId xmlns:a16="http://schemas.microsoft.com/office/drawing/2014/main" id="{208F1B9B-6CD6-EC40-93CD-C02D25B60CF0}"/>
              </a:ext>
            </a:extLst>
          </p:cNvPr>
          <p:cNvSpPr>
            <a:spLocks noGrp="1"/>
          </p:cNvSpPr>
          <p:nvPr>
            <p:ph type="dt" sz="half" idx="10"/>
          </p:nvPr>
        </p:nvSpPr>
        <p:spPr>
          <a:xfrm rot="5400000">
            <a:off x="11056822" y="480270"/>
            <a:ext cx="990599" cy="304799"/>
          </a:xfrm>
        </p:spPr>
        <p:txBody>
          <a:bodyPr/>
          <a:lstStyle/>
          <a:p>
            <a:r>
              <a:rPr lang="es-CL"/>
              <a:t>24-10-21</a:t>
            </a:r>
          </a:p>
        </p:txBody>
      </p:sp>
      <p:sp>
        <p:nvSpPr>
          <p:cNvPr id="5" name="Marcador de pie de página 4">
            <a:extLst>
              <a:ext uri="{FF2B5EF4-FFF2-40B4-BE49-F238E27FC236}">
                <a16:creationId xmlns:a16="http://schemas.microsoft.com/office/drawing/2014/main" id="{F659ADED-9AF7-1845-8E3C-C17FE09DB419}"/>
              </a:ext>
            </a:extLst>
          </p:cNvPr>
          <p:cNvSpPr>
            <a:spLocks noGrp="1"/>
          </p:cNvSpPr>
          <p:nvPr>
            <p:ph type="ftr" sz="quarter" idx="11"/>
          </p:nvPr>
        </p:nvSpPr>
        <p:spPr>
          <a:xfrm rot="5400000">
            <a:off x="10017575" y="1835879"/>
            <a:ext cx="3859795" cy="304801"/>
          </a:xfrm>
        </p:spPr>
        <p:txBody>
          <a:bodyPr/>
          <a:lstStyle/>
          <a:p>
            <a:r>
              <a:rPr lang="es-CL" dirty="0"/>
              <a:t>La Confesión de Pedro</a:t>
            </a:r>
          </a:p>
        </p:txBody>
      </p:sp>
      <p:sp>
        <p:nvSpPr>
          <p:cNvPr id="6" name="Marcador de número de diapositiva 5">
            <a:extLst>
              <a:ext uri="{FF2B5EF4-FFF2-40B4-BE49-F238E27FC236}">
                <a16:creationId xmlns:a16="http://schemas.microsoft.com/office/drawing/2014/main" id="{2CCB5352-40EC-174A-8BA6-E4E863C42698}"/>
              </a:ext>
            </a:extLst>
          </p:cNvPr>
          <p:cNvSpPr>
            <a:spLocks noGrp="1"/>
          </p:cNvSpPr>
          <p:nvPr>
            <p:ph type="sldNum" sz="quarter" idx="12"/>
          </p:nvPr>
        </p:nvSpPr>
        <p:spPr/>
        <p:txBody>
          <a:bodyPr/>
          <a:lstStyle/>
          <a:p>
            <a:fld id="{5DB78EFF-6D99-964E-A61C-7B135D469CEA}" type="slidenum">
              <a:rPr lang="es-CL" smtClean="0"/>
              <a:t>12</a:t>
            </a:fld>
            <a:endParaRPr lang="es-CL"/>
          </a:p>
        </p:txBody>
      </p:sp>
      <p:pic>
        <p:nvPicPr>
          <p:cNvPr id="7" name="Imagen 6">
            <a:extLst>
              <a:ext uri="{FF2B5EF4-FFF2-40B4-BE49-F238E27FC236}">
                <a16:creationId xmlns:a16="http://schemas.microsoft.com/office/drawing/2014/main" id="{7E19C356-CCE1-3949-B790-FE92CDCEA8F7}"/>
              </a:ext>
            </a:extLst>
          </p:cNvPr>
          <p:cNvPicPr>
            <a:picLocks noChangeAspect="1"/>
          </p:cNvPicPr>
          <p:nvPr/>
        </p:nvPicPr>
        <p:blipFill>
          <a:blip r:embed="rId2"/>
          <a:stretch>
            <a:fillRect/>
          </a:stretch>
        </p:blipFill>
        <p:spPr>
          <a:xfrm>
            <a:off x="0" y="0"/>
            <a:ext cx="3857625" cy="980925"/>
          </a:xfrm>
          <a:prstGeom prst="rect">
            <a:avLst/>
          </a:prstGeom>
        </p:spPr>
      </p:pic>
      <p:sp>
        <p:nvSpPr>
          <p:cNvPr id="9" name="Marcador de contenido 2">
            <a:extLst>
              <a:ext uri="{FF2B5EF4-FFF2-40B4-BE49-F238E27FC236}">
                <a16:creationId xmlns:a16="http://schemas.microsoft.com/office/drawing/2014/main" id="{EAEA6AC9-0D26-9A45-B4E2-501E1B53F004}"/>
              </a:ext>
            </a:extLst>
          </p:cNvPr>
          <p:cNvSpPr txBox="1">
            <a:spLocks/>
          </p:cNvSpPr>
          <p:nvPr/>
        </p:nvSpPr>
        <p:spPr>
          <a:xfrm>
            <a:off x="146050" y="1580410"/>
            <a:ext cx="10206490" cy="1362815"/>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buFont typeface="Wingdings 3" charset="2"/>
              <a:buNone/>
            </a:pPr>
            <a:r>
              <a:rPr lang="es-CL" sz="1800" b="1" u="sng" dirty="0"/>
              <a:t>Tercera razón:</a:t>
            </a:r>
          </a:p>
          <a:p>
            <a:pPr marL="457200" indent="-457200">
              <a:buFont typeface="+mj-lt"/>
              <a:buAutoNum type="arabicPeriod"/>
            </a:pPr>
            <a:r>
              <a:rPr lang="es-CL" dirty="0"/>
              <a:t>Hay varios texto en la Biblia que afirman que Jesús es la piedra angular (Efesios 2:20, I Pedro 2:6-7, Salmos 118:22 o Marcos 12:10, Hechos 4:11)</a:t>
            </a:r>
            <a:endParaRPr lang="es-CL" sz="1800" dirty="0"/>
          </a:p>
        </p:txBody>
      </p:sp>
      <p:sp>
        <p:nvSpPr>
          <p:cNvPr id="11" name="Marcador de contenido 2">
            <a:extLst>
              <a:ext uri="{FF2B5EF4-FFF2-40B4-BE49-F238E27FC236}">
                <a16:creationId xmlns:a16="http://schemas.microsoft.com/office/drawing/2014/main" id="{2071DA21-F618-3049-B31F-869A8E4369FF}"/>
              </a:ext>
            </a:extLst>
          </p:cNvPr>
          <p:cNvSpPr txBox="1">
            <a:spLocks/>
          </p:cNvSpPr>
          <p:nvPr/>
        </p:nvSpPr>
        <p:spPr>
          <a:xfrm>
            <a:off x="4219007" y="143699"/>
            <a:ext cx="5772150" cy="1191782"/>
          </a:xfrm>
          <a:prstGeom prst="rect">
            <a:avLst/>
          </a:prstGeom>
          <a:ln>
            <a:solidFill>
              <a:schemeClr val="tx2"/>
            </a:solidFill>
          </a:ln>
        </p:spPr>
        <p:txBody>
          <a:bodyPr vert="horz" lIns="91440" tIns="45720" rIns="91440" bIns="45720" rtlCol="0">
            <a:normAutofit fontScale="85000" lnSpcReduction="10000"/>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buNone/>
            </a:pPr>
            <a:r>
              <a:rPr lang="es-CL" dirty="0"/>
              <a:t>3 argumentos para inclinarse por la interpretación que la roca sobre la que se funda la Iglesia es la verdad que Pedro declaró: “</a:t>
            </a:r>
            <a:r>
              <a:rPr lang="es-CL" u="sng" dirty="0"/>
              <a:t>TU ERES EL CRISTO, EL HIJO DEL DIOS VIVIENTE”</a:t>
            </a:r>
          </a:p>
        </p:txBody>
      </p:sp>
      <p:sp>
        <p:nvSpPr>
          <p:cNvPr id="20" name="Marcador de contenido 2">
            <a:extLst>
              <a:ext uri="{FF2B5EF4-FFF2-40B4-BE49-F238E27FC236}">
                <a16:creationId xmlns:a16="http://schemas.microsoft.com/office/drawing/2014/main" id="{865EEA2F-CCC1-B043-B4A6-6E09F3DFB13E}"/>
              </a:ext>
            </a:extLst>
          </p:cNvPr>
          <p:cNvSpPr txBox="1">
            <a:spLocks/>
          </p:cNvSpPr>
          <p:nvPr/>
        </p:nvSpPr>
        <p:spPr>
          <a:xfrm>
            <a:off x="146049" y="3016701"/>
            <a:ext cx="11655425" cy="1612446"/>
          </a:xfrm>
          <a:prstGeom prst="rect">
            <a:avLst/>
          </a:prstGeom>
          <a:ln>
            <a:solidFill>
              <a:schemeClr val="tx2"/>
            </a:solidFill>
          </a:ln>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buNone/>
            </a:pPr>
            <a:r>
              <a:rPr lang="es-CL" sz="1600" dirty="0"/>
              <a:t>Efesios 2: 17-22 “'Y vino y anunció las buenas nuevas de paz a vosotros que estabais lejos, y a los que estaban cerca; porque por medio de él los unos y los otros tenemos entrada por un mismo Espíritu al Padre. Así que ya no sois extranjeros ni advenedizos, sino conciudadanos de los santos, y miembros de la familia de Dios, edificados sobre el fundamento de los apóstoles y profetas, </a:t>
            </a:r>
            <a:r>
              <a:rPr lang="es-CL" sz="1600" b="1" u="sng" dirty="0"/>
              <a:t>siendo la principal piedra del ángulo Jesucristo mismo, en quien todo el edificio</a:t>
            </a:r>
            <a:r>
              <a:rPr lang="es-CL" sz="1600" dirty="0"/>
              <a:t>, bien coordinado, va creciendo para ser un templo santo en el Señor; en quien vosotros también sois juntamente edificados para morada de Dios en el Espíritu.'</a:t>
            </a:r>
          </a:p>
        </p:txBody>
      </p:sp>
      <p:sp>
        <p:nvSpPr>
          <p:cNvPr id="21" name="Marcador de contenido 2">
            <a:extLst>
              <a:ext uri="{FF2B5EF4-FFF2-40B4-BE49-F238E27FC236}">
                <a16:creationId xmlns:a16="http://schemas.microsoft.com/office/drawing/2014/main" id="{B3FE7D45-B2DB-E444-B0ED-ECD9034003F7}"/>
              </a:ext>
            </a:extLst>
          </p:cNvPr>
          <p:cNvSpPr txBox="1">
            <a:spLocks/>
          </p:cNvSpPr>
          <p:nvPr/>
        </p:nvSpPr>
        <p:spPr>
          <a:xfrm>
            <a:off x="146049" y="4800599"/>
            <a:ext cx="11655425" cy="1864323"/>
          </a:xfrm>
          <a:prstGeom prst="rect">
            <a:avLst/>
          </a:prstGeom>
          <a:ln>
            <a:solidFill>
              <a:schemeClr val="tx2"/>
            </a:solidFill>
          </a:ln>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buNone/>
            </a:pPr>
            <a:r>
              <a:rPr lang="es-CL" sz="1600" dirty="0"/>
              <a:t>I Pedro 2: 6-10 “</a:t>
            </a:r>
            <a:r>
              <a:rPr lang="es-CL" sz="1600" b="1" u="sng" dirty="0"/>
              <a:t>'Acercándoos a él, piedra viva</a:t>
            </a:r>
            <a:r>
              <a:rPr lang="es-CL" sz="1600" dirty="0"/>
              <a:t>, desechada ciertamente por los hombres, mas para Dios escogida y preciosa, vosotros también, como piedras vivas, sed edificados como casa espiritual y sacerdocio santo, para ofrecer sacrificios espirituales aceptables a Dios por medio de Jesucristo. Por lo cual también contiene la Escritura: </a:t>
            </a:r>
            <a:r>
              <a:rPr lang="es-CL" sz="1600" b="1" u="sng" dirty="0"/>
              <a:t>He aquí, pongo en Sion la principal piedra del ángulo, escogida, preciosa</a:t>
            </a:r>
            <a:r>
              <a:rPr lang="es-CL" sz="1600" dirty="0"/>
              <a:t>; Y el que creyere en él, no será avergonzado. Para vosotros, pues, los que creéis, él es precioso; </a:t>
            </a:r>
            <a:r>
              <a:rPr lang="es-CL" sz="1600" b="1" u="sng" dirty="0"/>
              <a:t>pero para los que no creen, La piedra que los edificadores desecharon, Ha venido a ser la cabeza del ángulo; y: Piedra de tropiezo, y roca que hace caer</a:t>
            </a:r>
            <a:r>
              <a:rPr lang="es-CL" sz="1600" dirty="0"/>
              <a:t>, porque tropiezan en la palabra, siendo desobedientes; a lo cual fueron también destinados. </a:t>
            </a:r>
          </a:p>
        </p:txBody>
      </p:sp>
    </p:spTree>
    <p:extLst>
      <p:ext uri="{BB962C8B-B14F-4D97-AF65-F5344CB8AC3E}">
        <p14:creationId xmlns:p14="http://schemas.microsoft.com/office/powerpoint/2010/main" val="3272500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a:extLst>
              <a:ext uri="{FF2B5EF4-FFF2-40B4-BE49-F238E27FC236}">
                <a16:creationId xmlns:a16="http://schemas.microsoft.com/office/drawing/2014/main" id="{208F1B9B-6CD6-EC40-93CD-C02D25B60CF0}"/>
              </a:ext>
            </a:extLst>
          </p:cNvPr>
          <p:cNvSpPr>
            <a:spLocks noGrp="1"/>
          </p:cNvSpPr>
          <p:nvPr>
            <p:ph type="dt" sz="half" idx="10"/>
          </p:nvPr>
        </p:nvSpPr>
        <p:spPr>
          <a:xfrm rot="5400000">
            <a:off x="11056822" y="480270"/>
            <a:ext cx="990599" cy="304799"/>
          </a:xfrm>
        </p:spPr>
        <p:txBody>
          <a:bodyPr/>
          <a:lstStyle/>
          <a:p>
            <a:r>
              <a:rPr lang="es-CL"/>
              <a:t>24-10-21</a:t>
            </a:r>
          </a:p>
        </p:txBody>
      </p:sp>
      <p:sp>
        <p:nvSpPr>
          <p:cNvPr id="5" name="Marcador de pie de página 4">
            <a:extLst>
              <a:ext uri="{FF2B5EF4-FFF2-40B4-BE49-F238E27FC236}">
                <a16:creationId xmlns:a16="http://schemas.microsoft.com/office/drawing/2014/main" id="{F659ADED-9AF7-1845-8E3C-C17FE09DB419}"/>
              </a:ext>
            </a:extLst>
          </p:cNvPr>
          <p:cNvSpPr>
            <a:spLocks noGrp="1"/>
          </p:cNvSpPr>
          <p:nvPr>
            <p:ph type="ftr" sz="quarter" idx="11"/>
          </p:nvPr>
        </p:nvSpPr>
        <p:spPr>
          <a:xfrm rot="5400000">
            <a:off x="10017575" y="1835879"/>
            <a:ext cx="3859795" cy="304801"/>
          </a:xfrm>
        </p:spPr>
        <p:txBody>
          <a:bodyPr/>
          <a:lstStyle/>
          <a:p>
            <a:r>
              <a:rPr lang="es-CL" dirty="0"/>
              <a:t>La Confesión de Pedro</a:t>
            </a:r>
          </a:p>
        </p:txBody>
      </p:sp>
      <p:sp>
        <p:nvSpPr>
          <p:cNvPr id="6" name="Marcador de número de diapositiva 5">
            <a:extLst>
              <a:ext uri="{FF2B5EF4-FFF2-40B4-BE49-F238E27FC236}">
                <a16:creationId xmlns:a16="http://schemas.microsoft.com/office/drawing/2014/main" id="{2CCB5352-40EC-174A-8BA6-E4E863C42698}"/>
              </a:ext>
            </a:extLst>
          </p:cNvPr>
          <p:cNvSpPr>
            <a:spLocks noGrp="1"/>
          </p:cNvSpPr>
          <p:nvPr>
            <p:ph type="sldNum" sz="quarter" idx="12"/>
          </p:nvPr>
        </p:nvSpPr>
        <p:spPr/>
        <p:txBody>
          <a:bodyPr/>
          <a:lstStyle/>
          <a:p>
            <a:fld id="{5DB78EFF-6D99-964E-A61C-7B135D469CEA}" type="slidenum">
              <a:rPr lang="es-CL" smtClean="0"/>
              <a:t>13</a:t>
            </a:fld>
            <a:endParaRPr lang="es-CL"/>
          </a:p>
        </p:txBody>
      </p:sp>
      <p:pic>
        <p:nvPicPr>
          <p:cNvPr id="7" name="Imagen 6">
            <a:extLst>
              <a:ext uri="{FF2B5EF4-FFF2-40B4-BE49-F238E27FC236}">
                <a16:creationId xmlns:a16="http://schemas.microsoft.com/office/drawing/2014/main" id="{7E19C356-CCE1-3949-B790-FE92CDCEA8F7}"/>
              </a:ext>
            </a:extLst>
          </p:cNvPr>
          <p:cNvPicPr>
            <a:picLocks noChangeAspect="1"/>
          </p:cNvPicPr>
          <p:nvPr/>
        </p:nvPicPr>
        <p:blipFill>
          <a:blip r:embed="rId2"/>
          <a:stretch>
            <a:fillRect/>
          </a:stretch>
        </p:blipFill>
        <p:spPr>
          <a:xfrm>
            <a:off x="0" y="0"/>
            <a:ext cx="3857625" cy="980925"/>
          </a:xfrm>
          <a:prstGeom prst="rect">
            <a:avLst/>
          </a:prstGeom>
        </p:spPr>
      </p:pic>
      <p:sp>
        <p:nvSpPr>
          <p:cNvPr id="9" name="Marcador de contenido 2">
            <a:extLst>
              <a:ext uri="{FF2B5EF4-FFF2-40B4-BE49-F238E27FC236}">
                <a16:creationId xmlns:a16="http://schemas.microsoft.com/office/drawing/2014/main" id="{EAEA6AC9-0D26-9A45-B4E2-501E1B53F004}"/>
              </a:ext>
            </a:extLst>
          </p:cNvPr>
          <p:cNvSpPr txBox="1">
            <a:spLocks/>
          </p:cNvSpPr>
          <p:nvPr/>
        </p:nvSpPr>
        <p:spPr>
          <a:xfrm>
            <a:off x="146050" y="1580410"/>
            <a:ext cx="10206490" cy="1081735"/>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buFont typeface="Wingdings 3" charset="2"/>
              <a:buNone/>
            </a:pPr>
            <a:r>
              <a:rPr lang="es-CL" sz="1800" b="1" u="sng" dirty="0"/>
              <a:t>Tercera razón:</a:t>
            </a:r>
          </a:p>
          <a:p>
            <a:pPr marL="457200" indent="-457200">
              <a:buFont typeface="+mj-lt"/>
              <a:buAutoNum type="arabicPeriod"/>
            </a:pPr>
            <a:r>
              <a:rPr lang="es-CL" dirty="0"/>
              <a:t>Hay varios texto en la Biblia que afirman que Jesús es la piedra angular (Efesios 2:20, I Pedro 2:6-7, Salmos 118:22 o Marcos 12:10, Hechos 4:11)</a:t>
            </a:r>
            <a:endParaRPr lang="es-CL" sz="1800" dirty="0"/>
          </a:p>
        </p:txBody>
      </p:sp>
      <p:sp>
        <p:nvSpPr>
          <p:cNvPr id="11" name="Marcador de contenido 2">
            <a:extLst>
              <a:ext uri="{FF2B5EF4-FFF2-40B4-BE49-F238E27FC236}">
                <a16:creationId xmlns:a16="http://schemas.microsoft.com/office/drawing/2014/main" id="{2071DA21-F618-3049-B31F-869A8E4369FF}"/>
              </a:ext>
            </a:extLst>
          </p:cNvPr>
          <p:cNvSpPr txBox="1">
            <a:spLocks/>
          </p:cNvSpPr>
          <p:nvPr/>
        </p:nvSpPr>
        <p:spPr>
          <a:xfrm>
            <a:off x="4219007" y="143699"/>
            <a:ext cx="5772150" cy="1191782"/>
          </a:xfrm>
          <a:prstGeom prst="rect">
            <a:avLst/>
          </a:prstGeom>
          <a:ln>
            <a:solidFill>
              <a:schemeClr val="tx2"/>
            </a:solidFill>
          </a:ln>
        </p:spPr>
        <p:txBody>
          <a:bodyPr vert="horz" lIns="91440" tIns="45720" rIns="91440" bIns="45720" rtlCol="0">
            <a:normAutofit fontScale="85000" lnSpcReduction="10000"/>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buNone/>
            </a:pPr>
            <a:r>
              <a:rPr lang="es-CL" dirty="0"/>
              <a:t>3 argumentos para inclinarse por la interpretación que la roca sobre la que se funda la Iglesia es la verdad que Pedro declaró: “</a:t>
            </a:r>
            <a:r>
              <a:rPr lang="es-CL" u="sng" dirty="0"/>
              <a:t>TU ERES EL CRISTO, EL HIJO DEL DIOS VIVIENTE”</a:t>
            </a:r>
          </a:p>
        </p:txBody>
      </p:sp>
      <p:sp>
        <p:nvSpPr>
          <p:cNvPr id="20" name="Marcador de contenido 2">
            <a:extLst>
              <a:ext uri="{FF2B5EF4-FFF2-40B4-BE49-F238E27FC236}">
                <a16:creationId xmlns:a16="http://schemas.microsoft.com/office/drawing/2014/main" id="{865EEA2F-CCC1-B043-B4A6-6E09F3DFB13E}"/>
              </a:ext>
            </a:extLst>
          </p:cNvPr>
          <p:cNvSpPr txBox="1">
            <a:spLocks/>
          </p:cNvSpPr>
          <p:nvPr/>
        </p:nvSpPr>
        <p:spPr>
          <a:xfrm>
            <a:off x="146049" y="2959549"/>
            <a:ext cx="11655425" cy="898075"/>
          </a:xfrm>
          <a:prstGeom prst="rect">
            <a:avLst/>
          </a:prstGeom>
          <a:ln>
            <a:solidFill>
              <a:schemeClr val="tx2"/>
            </a:solidFill>
          </a:ln>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buNone/>
            </a:pPr>
            <a:r>
              <a:rPr lang="es-CL" sz="1600" dirty="0"/>
              <a:t>Salmos 118:21-23 ''Te alabaré porque me has oído, Y me fuiste por salvación. </a:t>
            </a:r>
            <a:r>
              <a:rPr lang="es-CL" sz="1600" b="1" u="sng" dirty="0"/>
              <a:t>La piedra que desecharon los edificadores Ha venido a ser cabeza del ángulo.</a:t>
            </a:r>
            <a:r>
              <a:rPr lang="es-CL" sz="1600" dirty="0"/>
              <a:t> De parte de Jehová es esto, Y es cosa maravillosa a nuestros ojos.”</a:t>
            </a:r>
          </a:p>
        </p:txBody>
      </p:sp>
      <p:sp>
        <p:nvSpPr>
          <p:cNvPr id="21" name="Marcador de contenido 2">
            <a:extLst>
              <a:ext uri="{FF2B5EF4-FFF2-40B4-BE49-F238E27FC236}">
                <a16:creationId xmlns:a16="http://schemas.microsoft.com/office/drawing/2014/main" id="{B3FE7D45-B2DB-E444-B0ED-ECD9034003F7}"/>
              </a:ext>
            </a:extLst>
          </p:cNvPr>
          <p:cNvSpPr txBox="1">
            <a:spLocks/>
          </p:cNvSpPr>
          <p:nvPr/>
        </p:nvSpPr>
        <p:spPr>
          <a:xfrm>
            <a:off x="139647" y="4018187"/>
            <a:ext cx="11655425" cy="898075"/>
          </a:xfrm>
          <a:prstGeom prst="rect">
            <a:avLst/>
          </a:prstGeom>
          <a:ln>
            <a:solidFill>
              <a:schemeClr val="tx2"/>
            </a:solidFill>
          </a:ln>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buNone/>
            </a:pPr>
            <a:r>
              <a:rPr lang="es-CL" sz="1600" dirty="0"/>
              <a:t>Marcos 12:10-12 “¿Ni aun esta escritura habéis leído: La piedra que desecharon los edificadores Ha venido a ser cabeza del ángulo; El Señor ha hecho esto, Y es cosa maravillosa a nuestros ojos ? Y procuraban prenderle, porque entendían que decía contra ellos aquella parábola; pero temían a la multitud, y dejándole, se fueron.”</a:t>
            </a:r>
          </a:p>
        </p:txBody>
      </p:sp>
      <p:sp>
        <p:nvSpPr>
          <p:cNvPr id="10" name="Marcador de contenido 2">
            <a:extLst>
              <a:ext uri="{FF2B5EF4-FFF2-40B4-BE49-F238E27FC236}">
                <a16:creationId xmlns:a16="http://schemas.microsoft.com/office/drawing/2014/main" id="{39BF1599-3662-5946-9D02-5D748AFBBCBA}"/>
              </a:ext>
            </a:extLst>
          </p:cNvPr>
          <p:cNvSpPr txBox="1">
            <a:spLocks/>
          </p:cNvSpPr>
          <p:nvPr/>
        </p:nvSpPr>
        <p:spPr>
          <a:xfrm>
            <a:off x="146049" y="5059136"/>
            <a:ext cx="11655425" cy="1821462"/>
          </a:xfrm>
          <a:prstGeom prst="rect">
            <a:avLst/>
          </a:prstGeom>
          <a:ln>
            <a:solidFill>
              <a:schemeClr val="tx2"/>
            </a:solidFill>
          </a:ln>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buNone/>
            </a:pPr>
            <a:r>
              <a:rPr lang="es-CL" sz="1600" dirty="0"/>
              <a:t>Hechos 4:9-13 “Puesto que hoy se nos interroga acerca del beneficio hecho a un hombre enfermo, de qué manera este haya sido sanado, sea notorio a todos vosotros, y a todo el pueblo de Israel, que en el nombre de Jesucristo de Nazaret, a quien vosotros crucificasteis y a quien Dios resucitó de los muertos, por él este hombre está en vuestra presencia sano. </a:t>
            </a:r>
            <a:r>
              <a:rPr lang="es-CL" sz="1600" b="1" u="sng" dirty="0"/>
              <a:t>Este Jesús es la piedra reprobada por vosotros los edificadores, la cual ha venido a ser cabeza del ángulo</a:t>
            </a:r>
            <a:r>
              <a:rPr lang="es-CL" sz="1600" dirty="0"/>
              <a:t>. Y en ningún otro hay salvación; porque no hay otro nombre bajo el cielo, dado a los hombres, en que podamos ser salvos. Entonces viendo el denuedo de Pedro y de Juan, y sabiendo que eran hombres sin letras y del vulgo, se maravillaban; y les reconocían que habían estado con Jesús.”</a:t>
            </a:r>
          </a:p>
        </p:txBody>
      </p:sp>
    </p:spTree>
    <p:extLst>
      <p:ext uri="{BB962C8B-B14F-4D97-AF65-F5344CB8AC3E}">
        <p14:creationId xmlns:p14="http://schemas.microsoft.com/office/powerpoint/2010/main" val="894804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1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a:extLst>
              <a:ext uri="{FF2B5EF4-FFF2-40B4-BE49-F238E27FC236}">
                <a16:creationId xmlns:a16="http://schemas.microsoft.com/office/drawing/2014/main" id="{208F1B9B-6CD6-EC40-93CD-C02D25B60CF0}"/>
              </a:ext>
            </a:extLst>
          </p:cNvPr>
          <p:cNvSpPr>
            <a:spLocks noGrp="1"/>
          </p:cNvSpPr>
          <p:nvPr>
            <p:ph type="dt" sz="half" idx="10"/>
          </p:nvPr>
        </p:nvSpPr>
        <p:spPr>
          <a:xfrm rot="5400000">
            <a:off x="11056822" y="480270"/>
            <a:ext cx="990599" cy="304799"/>
          </a:xfrm>
        </p:spPr>
        <p:txBody>
          <a:bodyPr/>
          <a:lstStyle/>
          <a:p>
            <a:r>
              <a:rPr lang="es-CL"/>
              <a:t>24-10-21</a:t>
            </a:r>
          </a:p>
        </p:txBody>
      </p:sp>
      <p:sp>
        <p:nvSpPr>
          <p:cNvPr id="5" name="Marcador de pie de página 4">
            <a:extLst>
              <a:ext uri="{FF2B5EF4-FFF2-40B4-BE49-F238E27FC236}">
                <a16:creationId xmlns:a16="http://schemas.microsoft.com/office/drawing/2014/main" id="{F659ADED-9AF7-1845-8E3C-C17FE09DB419}"/>
              </a:ext>
            </a:extLst>
          </p:cNvPr>
          <p:cNvSpPr>
            <a:spLocks noGrp="1"/>
          </p:cNvSpPr>
          <p:nvPr>
            <p:ph type="ftr" sz="quarter" idx="11"/>
          </p:nvPr>
        </p:nvSpPr>
        <p:spPr>
          <a:xfrm rot="5400000">
            <a:off x="10017575" y="1835879"/>
            <a:ext cx="3859795" cy="304801"/>
          </a:xfrm>
        </p:spPr>
        <p:txBody>
          <a:bodyPr/>
          <a:lstStyle/>
          <a:p>
            <a:r>
              <a:rPr lang="es-CL" dirty="0"/>
              <a:t>La Confesión de Pedro</a:t>
            </a:r>
          </a:p>
        </p:txBody>
      </p:sp>
      <p:sp>
        <p:nvSpPr>
          <p:cNvPr id="6" name="Marcador de número de diapositiva 5">
            <a:extLst>
              <a:ext uri="{FF2B5EF4-FFF2-40B4-BE49-F238E27FC236}">
                <a16:creationId xmlns:a16="http://schemas.microsoft.com/office/drawing/2014/main" id="{2CCB5352-40EC-174A-8BA6-E4E863C42698}"/>
              </a:ext>
            </a:extLst>
          </p:cNvPr>
          <p:cNvSpPr>
            <a:spLocks noGrp="1"/>
          </p:cNvSpPr>
          <p:nvPr>
            <p:ph type="sldNum" sz="quarter" idx="12"/>
          </p:nvPr>
        </p:nvSpPr>
        <p:spPr/>
        <p:txBody>
          <a:bodyPr/>
          <a:lstStyle/>
          <a:p>
            <a:fld id="{5DB78EFF-6D99-964E-A61C-7B135D469CEA}" type="slidenum">
              <a:rPr lang="es-CL" smtClean="0"/>
              <a:t>14</a:t>
            </a:fld>
            <a:endParaRPr lang="es-CL"/>
          </a:p>
        </p:txBody>
      </p:sp>
      <p:pic>
        <p:nvPicPr>
          <p:cNvPr id="7" name="Imagen 6">
            <a:extLst>
              <a:ext uri="{FF2B5EF4-FFF2-40B4-BE49-F238E27FC236}">
                <a16:creationId xmlns:a16="http://schemas.microsoft.com/office/drawing/2014/main" id="{7E19C356-CCE1-3949-B790-FE92CDCEA8F7}"/>
              </a:ext>
            </a:extLst>
          </p:cNvPr>
          <p:cNvPicPr>
            <a:picLocks noChangeAspect="1"/>
          </p:cNvPicPr>
          <p:nvPr/>
        </p:nvPicPr>
        <p:blipFill>
          <a:blip r:embed="rId2"/>
          <a:stretch>
            <a:fillRect/>
          </a:stretch>
        </p:blipFill>
        <p:spPr>
          <a:xfrm>
            <a:off x="0" y="0"/>
            <a:ext cx="3857625" cy="980925"/>
          </a:xfrm>
          <a:prstGeom prst="rect">
            <a:avLst/>
          </a:prstGeom>
        </p:spPr>
      </p:pic>
      <p:sp>
        <p:nvSpPr>
          <p:cNvPr id="12" name="Título 1">
            <a:extLst>
              <a:ext uri="{FF2B5EF4-FFF2-40B4-BE49-F238E27FC236}">
                <a16:creationId xmlns:a16="http://schemas.microsoft.com/office/drawing/2014/main" id="{20A0F220-F9DA-7341-85EA-5272EDADBB90}"/>
              </a:ext>
            </a:extLst>
          </p:cNvPr>
          <p:cNvSpPr txBox="1">
            <a:spLocks/>
          </p:cNvSpPr>
          <p:nvPr/>
        </p:nvSpPr>
        <p:spPr>
          <a:xfrm>
            <a:off x="-160509" y="1672605"/>
            <a:ext cx="11803117" cy="1984996"/>
          </a:xfrm>
          <a:prstGeom prst="rect">
            <a:avLst/>
          </a:prstGeom>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s-CL" sz="4800" dirty="0"/>
              <a:t>¿Qué Significa </a:t>
            </a:r>
            <a:br>
              <a:rPr lang="es-CL" sz="4800" dirty="0"/>
            </a:br>
            <a:r>
              <a:rPr lang="es-CL" sz="4800" dirty="0"/>
              <a:t>la Confesión de Pedro a Jesús?</a:t>
            </a:r>
          </a:p>
        </p:txBody>
      </p:sp>
    </p:spTree>
    <p:extLst>
      <p:ext uri="{BB962C8B-B14F-4D97-AF65-F5344CB8AC3E}">
        <p14:creationId xmlns:p14="http://schemas.microsoft.com/office/powerpoint/2010/main" val="19715020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a:extLst>
              <a:ext uri="{FF2B5EF4-FFF2-40B4-BE49-F238E27FC236}">
                <a16:creationId xmlns:a16="http://schemas.microsoft.com/office/drawing/2014/main" id="{208F1B9B-6CD6-EC40-93CD-C02D25B60CF0}"/>
              </a:ext>
            </a:extLst>
          </p:cNvPr>
          <p:cNvSpPr>
            <a:spLocks noGrp="1"/>
          </p:cNvSpPr>
          <p:nvPr>
            <p:ph type="dt" sz="half" idx="10"/>
          </p:nvPr>
        </p:nvSpPr>
        <p:spPr>
          <a:xfrm rot="5400000">
            <a:off x="11056822" y="480270"/>
            <a:ext cx="990599" cy="304799"/>
          </a:xfrm>
        </p:spPr>
        <p:txBody>
          <a:bodyPr/>
          <a:lstStyle/>
          <a:p>
            <a:r>
              <a:rPr lang="es-CL"/>
              <a:t>24-10-21</a:t>
            </a:r>
          </a:p>
        </p:txBody>
      </p:sp>
      <p:sp>
        <p:nvSpPr>
          <p:cNvPr id="5" name="Marcador de pie de página 4">
            <a:extLst>
              <a:ext uri="{FF2B5EF4-FFF2-40B4-BE49-F238E27FC236}">
                <a16:creationId xmlns:a16="http://schemas.microsoft.com/office/drawing/2014/main" id="{F659ADED-9AF7-1845-8E3C-C17FE09DB419}"/>
              </a:ext>
            </a:extLst>
          </p:cNvPr>
          <p:cNvSpPr>
            <a:spLocks noGrp="1"/>
          </p:cNvSpPr>
          <p:nvPr>
            <p:ph type="ftr" sz="quarter" idx="11"/>
          </p:nvPr>
        </p:nvSpPr>
        <p:spPr>
          <a:xfrm rot="5400000">
            <a:off x="10017575" y="1835879"/>
            <a:ext cx="3859795" cy="304801"/>
          </a:xfrm>
        </p:spPr>
        <p:txBody>
          <a:bodyPr/>
          <a:lstStyle/>
          <a:p>
            <a:r>
              <a:rPr lang="es-CL" dirty="0"/>
              <a:t>La Confesión de Pedro</a:t>
            </a:r>
          </a:p>
        </p:txBody>
      </p:sp>
      <p:sp>
        <p:nvSpPr>
          <p:cNvPr id="6" name="Marcador de número de diapositiva 5">
            <a:extLst>
              <a:ext uri="{FF2B5EF4-FFF2-40B4-BE49-F238E27FC236}">
                <a16:creationId xmlns:a16="http://schemas.microsoft.com/office/drawing/2014/main" id="{2CCB5352-40EC-174A-8BA6-E4E863C42698}"/>
              </a:ext>
            </a:extLst>
          </p:cNvPr>
          <p:cNvSpPr>
            <a:spLocks noGrp="1"/>
          </p:cNvSpPr>
          <p:nvPr>
            <p:ph type="sldNum" sz="quarter" idx="12"/>
          </p:nvPr>
        </p:nvSpPr>
        <p:spPr/>
        <p:txBody>
          <a:bodyPr/>
          <a:lstStyle/>
          <a:p>
            <a:fld id="{5DB78EFF-6D99-964E-A61C-7B135D469CEA}" type="slidenum">
              <a:rPr lang="es-CL" smtClean="0"/>
              <a:t>15</a:t>
            </a:fld>
            <a:endParaRPr lang="es-CL"/>
          </a:p>
        </p:txBody>
      </p:sp>
      <p:pic>
        <p:nvPicPr>
          <p:cNvPr id="7" name="Imagen 6">
            <a:extLst>
              <a:ext uri="{FF2B5EF4-FFF2-40B4-BE49-F238E27FC236}">
                <a16:creationId xmlns:a16="http://schemas.microsoft.com/office/drawing/2014/main" id="{7E19C356-CCE1-3949-B790-FE92CDCEA8F7}"/>
              </a:ext>
            </a:extLst>
          </p:cNvPr>
          <p:cNvPicPr>
            <a:picLocks noChangeAspect="1"/>
          </p:cNvPicPr>
          <p:nvPr/>
        </p:nvPicPr>
        <p:blipFill>
          <a:blip r:embed="rId2"/>
          <a:stretch>
            <a:fillRect/>
          </a:stretch>
        </p:blipFill>
        <p:spPr>
          <a:xfrm>
            <a:off x="0" y="0"/>
            <a:ext cx="3857625" cy="980925"/>
          </a:xfrm>
          <a:prstGeom prst="rect">
            <a:avLst/>
          </a:prstGeom>
        </p:spPr>
      </p:pic>
      <p:sp>
        <p:nvSpPr>
          <p:cNvPr id="12" name="Título 1">
            <a:extLst>
              <a:ext uri="{FF2B5EF4-FFF2-40B4-BE49-F238E27FC236}">
                <a16:creationId xmlns:a16="http://schemas.microsoft.com/office/drawing/2014/main" id="{20A0F220-F9DA-7341-85EA-5272EDADBB90}"/>
              </a:ext>
            </a:extLst>
          </p:cNvPr>
          <p:cNvSpPr txBox="1">
            <a:spLocks/>
          </p:cNvSpPr>
          <p:nvPr/>
        </p:nvSpPr>
        <p:spPr>
          <a:xfrm>
            <a:off x="2027011" y="2368468"/>
            <a:ext cx="8137977" cy="4013820"/>
          </a:xfrm>
          <a:prstGeom prst="rect">
            <a:avLst/>
          </a:prstGeom>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s-CL" sz="4800" b="1" u="sng" dirty="0"/>
              <a:t>El Cristo</a:t>
            </a:r>
            <a:r>
              <a:rPr lang="es-CL" sz="4800" dirty="0"/>
              <a:t>, </a:t>
            </a:r>
          </a:p>
          <a:p>
            <a:pPr algn="ctr"/>
            <a:r>
              <a:rPr lang="es-CL" sz="4800" dirty="0"/>
              <a:t>el Hijo del Dios viviente </a:t>
            </a:r>
          </a:p>
          <a:p>
            <a:pPr algn="ctr"/>
            <a:r>
              <a:rPr lang="es-CL" sz="4800" b="1" u="sng" dirty="0"/>
              <a:t>es la ROCA</a:t>
            </a:r>
            <a:r>
              <a:rPr lang="es-CL" sz="4800" dirty="0"/>
              <a:t> </a:t>
            </a:r>
          </a:p>
          <a:p>
            <a:pPr algn="ctr"/>
            <a:r>
              <a:rPr lang="es-CL" sz="4800" dirty="0"/>
              <a:t>sobre la cual se edificará la Iglesia del Señor</a:t>
            </a:r>
          </a:p>
        </p:txBody>
      </p:sp>
    </p:spTree>
    <p:extLst>
      <p:ext uri="{BB962C8B-B14F-4D97-AF65-F5344CB8AC3E}">
        <p14:creationId xmlns:p14="http://schemas.microsoft.com/office/powerpoint/2010/main" val="267807159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C95AC5A-BF93-6D43-A35C-9CD72D16DD3E}"/>
              </a:ext>
            </a:extLst>
          </p:cNvPr>
          <p:cNvSpPr>
            <a:spLocks noGrp="1"/>
          </p:cNvSpPr>
          <p:nvPr>
            <p:ph idx="1"/>
          </p:nvPr>
        </p:nvSpPr>
        <p:spPr/>
        <p:txBody>
          <a:bodyPr/>
          <a:lstStyle/>
          <a:p>
            <a:r>
              <a:rPr lang="es-CL" dirty="0"/>
              <a:t>PRIMERO:</a:t>
            </a:r>
          </a:p>
          <a:p>
            <a:pPr marL="457200" indent="-457200">
              <a:buFont typeface="+mj-lt"/>
              <a:buAutoNum type="arabicPeriod"/>
            </a:pPr>
            <a:r>
              <a:rPr lang="es-CL" dirty="0"/>
              <a:t>La Confesión de Pedro se encuentra en 3 textos bíblicos: </a:t>
            </a:r>
          </a:p>
          <a:p>
            <a:pPr marL="857250" lvl="1" indent="-457200">
              <a:buFont typeface="+mj-lt"/>
              <a:buAutoNum type="arabicPeriod"/>
            </a:pPr>
            <a:r>
              <a:rPr lang="es-CL" dirty="0"/>
              <a:t>Mateo 16: 13-20</a:t>
            </a:r>
          </a:p>
          <a:p>
            <a:pPr marL="857250" lvl="1" indent="-457200">
              <a:buFont typeface="+mj-lt"/>
              <a:buAutoNum type="arabicPeriod"/>
            </a:pPr>
            <a:r>
              <a:rPr lang="es-CL" dirty="0"/>
              <a:t>Marcos 8:  27-30</a:t>
            </a:r>
          </a:p>
          <a:p>
            <a:pPr marL="857250" lvl="1" indent="-457200">
              <a:buFont typeface="+mj-lt"/>
              <a:buAutoNum type="arabicPeriod"/>
            </a:pPr>
            <a:r>
              <a:rPr lang="es-CL" dirty="0"/>
              <a:t>Lucas 9 :   18-21</a:t>
            </a:r>
          </a:p>
        </p:txBody>
      </p:sp>
      <p:sp>
        <p:nvSpPr>
          <p:cNvPr id="4" name="Marcador de fecha 3">
            <a:extLst>
              <a:ext uri="{FF2B5EF4-FFF2-40B4-BE49-F238E27FC236}">
                <a16:creationId xmlns:a16="http://schemas.microsoft.com/office/drawing/2014/main" id="{6FBFC115-57A0-E84C-98A9-D91BCBC343D4}"/>
              </a:ext>
            </a:extLst>
          </p:cNvPr>
          <p:cNvSpPr>
            <a:spLocks noGrp="1"/>
          </p:cNvSpPr>
          <p:nvPr>
            <p:ph type="dt" sz="half" idx="10"/>
          </p:nvPr>
        </p:nvSpPr>
        <p:spPr/>
        <p:txBody>
          <a:bodyPr/>
          <a:lstStyle/>
          <a:p>
            <a:r>
              <a:rPr lang="es-CL"/>
              <a:t>24-10-21</a:t>
            </a:r>
          </a:p>
        </p:txBody>
      </p:sp>
      <p:sp>
        <p:nvSpPr>
          <p:cNvPr id="5" name="Marcador de pie de página 4">
            <a:extLst>
              <a:ext uri="{FF2B5EF4-FFF2-40B4-BE49-F238E27FC236}">
                <a16:creationId xmlns:a16="http://schemas.microsoft.com/office/drawing/2014/main" id="{FDD89F02-C8EF-EB40-8160-C7E4D9B7B650}"/>
              </a:ext>
            </a:extLst>
          </p:cNvPr>
          <p:cNvSpPr>
            <a:spLocks noGrp="1"/>
          </p:cNvSpPr>
          <p:nvPr>
            <p:ph type="ftr" sz="quarter" idx="11"/>
          </p:nvPr>
        </p:nvSpPr>
        <p:spPr/>
        <p:txBody>
          <a:bodyPr/>
          <a:lstStyle/>
          <a:p>
            <a:r>
              <a:rPr lang="es-CL" dirty="0"/>
              <a:t>La Confesión de Pedro</a:t>
            </a:r>
          </a:p>
        </p:txBody>
      </p:sp>
      <p:sp>
        <p:nvSpPr>
          <p:cNvPr id="6" name="Marcador de número de diapositiva 5">
            <a:extLst>
              <a:ext uri="{FF2B5EF4-FFF2-40B4-BE49-F238E27FC236}">
                <a16:creationId xmlns:a16="http://schemas.microsoft.com/office/drawing/2014/main" id="{F1356457-9379-754A-988B-A0C7A80130D5}"/>
              </a:ext>
            </a:extLst>
          </p:cNvPr>
          <p:cNvSpPr>
            <a:spLocks noGrp="1"/>
          </p:cNvSpPr>
          <p:nvPr>
            <p:ph type="sldNum" sz="quarter" idx="12"/>
          </p:nvPr>
        </p:nvSpPr>
        <p:spPr/>
        <p:txBody>
          <a:bodyPr/>
          <a:lstStyle/>
          <a:p>
            <a:fld id="{5DB78EFF-6D99-964E-A61C-7B135D469CEA}" type="slidenum">
              <a:rPr lang="es-CL" smtClean="0"/>
              <a:t>2</a:t>
            </a:fld>
            <a:endParaRPr lang="es-CL"/>
          </a:p>
        </p:txBody>
      </p:sp>
      <p:pic>
        <p:nvPicPr>
          <p:cNvPr id="8" name="Imagen 7">
            <a:extLst>
              <a:ext uri="{FF2B5EF4-FFF2-40B4-BE49-F238E27FC236}">
                <a16:creationId xmlns:a16="http://schemas.microsoft.com/office/drawing/2014/main" id="{F2F88BDA-487C-134F-8AF4-BF21034CA153}"/>
              </a:ext>
            </a:extLst>
          </p:cNvPr>
          <p:cNvPicPr>
            <a:picLocks noChangeAspect="1"/>
          </p:cNvPicPr>
          <p:nvPr/>
        </p:nvPicPr>
        <p:blipFill>
          <a:blip r:embed="rId2"/>
          <a:stretch>
            <a:fillRect/>
          </a:stretch>
        </p:blipFill>
        <p:spPr>
          <a:xfrm>
            <a:off x="0" y="0"/>
            <a:ext cx="3857625" cy="980925"/>
          </a:xfrm>
          <a:prstGeom prst="rect">
            <a:avLst/>
          </a:prstGeom>
        </p:spPr>
      </p:pic>
    </p:spTree>
    <p:extLst>
      <p:ext uri="{BB962C8B-B14F-4D97-AF65-F5344CB8AC3E}">
        <p14:creationId xmlns:p14="http://schemas.microsoft.com/office/powerpoint/2010/main" val="4278476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A07D39C-5334-A846-B2FD-26A1F3AD9439}"/>
              </a:ext>
            </a:extLst>
          </p:cNvPr>
          <p:cNvSpPr>
            <a:spLocks noGrp="1"/>
          </p:cNvSpPr>
          <p:nvPr>
            <p:ph idx="1"/>
          </p:nvPr>
        </p:nvSpPr>
        <p:spPr>
          <a:xfrm>
            <a:off x="0" y="1171597"/>
            <a:ext cx="3991576" cy="5686412"/>
          </a:xfrm>
          <a:ln>
            <a:solidFill>
              <a:schemeClr val="tx2"/>
            </a:solidFill>
          </a:ln>
        </p:spPr>
        <p:txBody>
          <a:bodyPr>
            <a:normAutofit fontScale="92500" lnSpcReduction="10000"/>
          </a:bodyPr>
          <a:lstStyle/>
          <a:p>
            <a:pPr marL="0" indent="0">
              <a:buNone/>
            </a:pPr>
            <a:r>
              <a:rPr lang="es-CL" sz="1600" u="sng" dirty="0"/>
              <a:t>Mateo 16:13-20 </a:t>
            </a:r>
          </a:p>
          <a:p>
            <a:pPr marL="0" indent="0">
              <a:buNone/>
            </a:pPr>
            <a:endParaRPr lang="es-CL" sz="1600" dirty="0"/>
          </a:p>
          <a:p>
            <a:pPr marL="0" indent="0">
              <a:buNone/>
            </a:pPr>
            <a:r>
              <a:rPr lang="es-CL" sz="1600" dirty="0"/>
              <a:t>'Viniendo Jesús a la región de </a:t>
            </a:r>
            <a:r>
              <a:rPr lang="es-CL" sz="1600" dirty="0" err="1"/>
              <a:t>Cesarea</a:t>
            </a:r>
            <a:r>
              <a:rPr lang="es-CL" sz="1600" dirty="0"/>
              <a:t> de Filipo, preguntó a sus discípulos, diciendo: ¿Quién dicen los hombres que es el Hijo del Hombre? Ellos dijeron: Unos, Juan el Bautista; otros, Elías; y otros, Jeremías, o alguno de los profetas. Él les dijo: Y vosotros, ¿quién decís que soy yo? Respondiendo Simón Pedro, dijo: Tú eres el Cristo, el Hijo del Dios viviente. </a:t>
            </a:r>
            <a:r>
              <a:rPr lang="es-CL" sz="1600" dirty="0">
                <a:solidFill>
                  <a:schemeClr val="accent6">
                    <a:lumMod val="60000"/>
                    <a:lumOff val="40000"/>
                  </a:schemeClr>
                </a:solidFill>
              </a:rPr>
              <a:t>Entonces le respondió Jesús: Bienaventurado eres, Simón, hijo de Jonás, porque no te lo reveló carne ni sangre, sino mi Padre que está en los cielos. Y yo también te digo, que tú eres Pedro, y sobre esta roca edificaré mi iglesia; y las puertas del Hades no prevalecerán contra ella. Y a ti te daré las llaves del reino de los cielos; y todo lo que atares en la tierra será atado en los cielos; y todo lo que desatares en la tierra será desatado en los cielos</a:t>
            </a:r>
            <a:r>
              <a:rPr lang="es-CL" sz="1600" dirty="0"/>
              <a:t>. </a:t>
            </a:r>
            <a:r>
              <a:rPr lang="es-CL" sz="1600" dirty="0">
                <a:solidFill>
                  <a:srgbClr val="FFFF00"/>
                </a:solidFill>
              </a:rPr>
              <a:t>Entonces mandó a sus discípulos que a nadie dijesen que él era Jesús el Cristo. </a:t>
            </a:r>
            <a:r>
              <a:rPr lang="es-CL" sz="1600" dirty="0"/>
              <a:t>'</a:t>
            </a:r>
          </a:p>
        </p:txBody>
      </p:sp>
      <p:sp>
        <p:nvSpPr>
          <p:cNvPr id="4" name="Marcador de fecha 3">
            <a:extLst>
              <a:ext uri="{FF2B5EF4-FFF2-40B4-BE49-F238E27FC236}">
                <a16:creationId xmlns:a16="http://schemas.microsoft.com/office/drawing/2014/main" id="{E02E8C55-D602-9749-867B-C0930B97E5D0}"/>
              </a:ext>
            </a:extLst>
          </p:cNvPr>
          <p:cNvSpPr>
            <a:spLocks noGrp="1"/>
          </p:cNvSpPr>
          <p:nvPr>
            <p:ph type="dt" sz="half" idx="10"/>
          </p:nvPr>
        </p:nvSpPr>
        <p:spPr>
          <a:xfrm>
            <a:off x="11186212" y="19492"/>
            <a:ext cx="990599" cy="304799"/>
          </a:xfrm>
        </p:spPr>
        <p:txBody>
          <a:bodyPr/>
          <a:lstStyle/>
          <a:p>
            <a:r>
              <a:rPr lang="es-CL" dirty="0"/>
              <a:t>24-10-21</a:t>
            </a:r>
          </a:p>
        </p:txBody>
      </p:sp>
      <p:sp>
        <p:nvSpPr>
          <p:cNvPr id="5" name="Marcador de pie de página 4">
            <a:extLst>
              <a:ext uri="{FF2B5EF4-FFF2-40B4-BE49-F238E27FC236}">
                <a16:creationId xmlns:a16="http://schemas.microsoft.com/office/drawing/2014/main" id="{DC89A251-1D3D-B84B-B106-FD4737C7BDF2}"/>
              </a:ext>
            </a:extLst>
          </p:cNvPr>
          <p:cNvSpPr>
            <a:spLocks noGrp="1"/>
          </p:cNvSpPr>
          <p:nvPr>
            <p:ph type="ftr" sz="quarter" idx="11"/>
          </p:nvPr>
        </p:nvSpPr>
        <p:spPr>
          <a:xfrm>
            <a:off x="11135510" y="334257"/>
            <a:ext cx="990599" cy="594431"/>
          </a:xfrm>
        </p:spPr>
        <p:txBody>
          <a:bodyPr/>
          <a:lstStyle/>
          <a:p>
            <a:r>
              <a:rPr lang="es-CL" dirty="0"/>
              <a:t>La Confesión de Pedro</a:t>
            </a:r>
          </a:p>
        </p:txBody>
      </p:sp>
      <p:sp>
        <p:nvSpPr>
          <p:cNvPr id="6" name="Marcador de número de diapositiva 5">
            <a:extLst>
              <a:ext uri="{FF2B5EF4-FFF2-40B4-BE49-F238E27FC236}">
                <a16:creationId xmlns:a16="http://schemas.microsoft.com/office/drawing/2014/main" id="{B8EDF8DE-4716-4146-8ACC-F763BD660BBE}"/>
              </a:ext>
            </a:extLst>
          </p:cNvPr>
          <p:cNvSpPr>
            <a:spLocks noGrp="1"/>
          </p:cNvSpPr>
          <p:nvPr>
            <p:ph type="sldNum" sz="quarter" idx="12"/>
          </p:nvPr>
        </p:nvSpPr>
        <p:spPr/>
        <p:txBody>
          <a:bodyPr/>
          <a:lstStyle/>
          <a:p>
            <a:fld id="{5DB78EFF-6D99-964E-A61C-7B135D469CEA}" type="slidenum">
              <a:rPr lang="es-CL" smtClean="0"/>
              <a:t>3</a:t>
            </a:fld>
            <a:endParaRPr lang="es-CL"/>
          </a:p>
        </p:txBody>
      </p:sp>
      <p:sp>
        <p:nvSpPr>
          <p:cNvPr id="7" name="Marcador de contenido 2">
            <a:extLst>
              <a:ext uri="{FF2B5EF4-FFF2-40B4-BE49-F238E27FC236}">
                <a16:creationId xmlns:a16="http://schemas.microsoft.com/office/drawing/2014/main" id="{ADDCACF8-66FC-D942-9130-5BF10934FCB5}"/>
              </a:ext>
            </a:extLst>
          </p:cNvPr>
          <p:cNvSpPr txBox="1">
            <a:spLocks/>
          </p:cNvSpPr>
          <p:nvPr/>
        </p:nvSpPr>
        <p:spPr>
          <a:xfrm>
            <a:off x="3991576" y="1171597"/>
            <a:ext cx="3991576" cy="5686412"/>
          </a:xfrm>
          <a:prstGeom prst="rect">
            <a:avLst/>
          </a:prstGeom>
          <a:ln>
            <a:solidFill>
              <a:schemeClr val="tx2"/>
            </a:solid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buFont typeface="Wingdings 3" charset="2"/>
              <a:buNone/>
            </a:pPr>
            <a:r>
              <a:rPr lang="es-CL" sz="1500" u="sng" dirty="0"/>
              <a:t>S. Mateo 8:27-30 </a:t>
            </a:r>
          </a:p>
          <a:p>
            <a:pPr marL="0" indent="0">
              <a:buNone/>
            </a:pPr>
            <a:endParaRPr lang="es-CL" sz="1500" dirty="0"/>
          </a:p>
          <a:p>
            <a:pPr marL="0" indent="0">
              <a:buNone/>
            </a:pPr>
            <a:r>
              <a:rPr lang="es-CL" sz="1500" dirty="0"/>
              <a:t>'Salieron Jesús y sus discípulos por las aldeas de </a:t>
            </a:r>
            <a:r>
              <a:rPr lang="es-CL" sz="1500" dirty="0" err="1"/>
              <a:t>Cesarea</a:t>
            </a:r>
            <a:r>
              <a:rPr lang="es-CL" sz="1500" dirty="0"/>
              <a:t> de Filipo. Y en el camino preguntó a sus discípulos, diciéndoles: ¿Quién dicen los hombres que soy yo? Ellos respondieron: Unos, Juan el Bautista; otros, Elías; y otros, alguno de los profetas. Entonces él les dijo: Y vosotros, ¿quién decís que soy? Respondiendo Pedro, le dijo: Tú eres el Cristo. </a:t>
            </a:r>
            <a:r>
              <a:rPr lang="es-CL" sz="1500" dirty="0">
                <a:solidFill>
                  <a:srgbClr val="FFFF00"/>
                </a:solidFill>
              </a:rPr>
              <a:t>Pero él les mandó que no dijesen esto de él a ninguno. </a:t>
            </a:r>
            <a:r>
              <a:rPr lang="es-CL" sz="1500" dirty="0"/>
              <a:t>'</a:t>
            </a:r>
          </a:p>
        </p:txBody>
      </p:sp>
      <p:sp>
        <p:nvSpPr>
          <p:cNvPr id="8" name="Marcador de contenido 2">
            <a:extLst>
              <a:ext uri="{FF2B5EF4-FFF2-40B4-BE49-F238E27FC236}">
                <a16:creationId xmlns:a16="http://schemas.microsoft.com/office/drawing/2014/main" id="{251C31E6-F835-C948-96F0-AF6FA5CE9CEC}"/>
              </a:ext>
            </a:extLst>
          </p:cNvPr>
          <p:cNvSpPr txBox="1">
            <a:spLocks/>
          </p:cNvSpPr>
          <p:nvPr/>
        </p:nvSpPr>
        <p:spPr>
          <a:xfrm>
            <a:off x="7983152" y="1171597"/>
            <a:ext cx="3991576" cy="5686412"/>
          </a:xfrm>
          <a:prstGeom prst="rect">
            <a:avLst/>
          </a:prstGeom>
          <a:ln>
            <a:solidFill>
              <a:schemeClr val="tx2"/>
            </a:solid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buFont typeface="Wingdings 3" charset="2"/>
              <a:buNone/>
            </a:pPr>
            <a:r>
              <a:rPr lang="es-CL" sz="1500" u="sng" dirty="0"/>
              <a:t>Lucas 9:18-20 </a:t>
            </a:r>
          </a:p>
          <a:p>
            <a:pPr marL="0" indent="0">
              <a:buNone/>
            </a:pPr>
            <a:endParaRPr lang="es-CL" sz="1500" dirty="0"/>
          </a:p>
          <a:p>
            <a:pPr marL="0" indent="0">
              <a:buNone/>
            </a:pPr>
            <a:r>
              <a:rPr lang="es-CL" sz="1500" dirty="0"/>
              <a:t>'Aconteció que mientras Jesús oraba aparte, estaban con él los discípulos; y les preguntó, diciendo: ¿Quién dice la gente que soy yo? Ellos respondieron: Unos, Juan el Bautista; otros, Elías; y otros, que algún profeta de los antiguos ha resucitado. Él les dijo: ¿Y vosotros, quién decís que soy? Entonces respondiendo Pedro, dijo: El Cristo de Dios. '</a:t>
            </a:r>
          </a:p>
        </p:txBody>
      </p:sp>
      <p:pic>
        <p:nvPicPr>
          <p:cNvPr id="9" name="Imagen 8">
            <a:extLst>
              <a:ext uri="{FF2B5EF4-FFF2-40B4-BE49-F238E27FC236}">
                <a16:creationId xmlns:a16="http://schemas.microsoft.com/office/drawing/2014/main" id="{ECE2F4DE-D26F-3A4A-BD5F-7BF4394DA148}"/>
              </a:ext>
            </a:extLst>
          </p:cNvPr>
          <p:cNvPicPr>
            <a:picLocks noChangeAspect="1"/>
          </p:cNvPicPr>
          <p:nvPr/>
        </p:nvPicPr>
        <p:blipFill>
          <a:blip r:embed="rId2"/>
          <a:stretch>
            <a:fillRect/>
          </a:stretch>
        </p:blipFill>
        <p:spPr>
          <a:xfrm>
            <a:off x="0" y="0"/>
            <a:ext cx="3857625" cy="980925"/>
          </a:xfrm>
          <a:prstGeom prst="rect">
            <a:avLst/>
          </a:prstGeom>
        </p:spPr>
      </p:pic>
    </p:spTree>
    <p:extLst>
      <p:ext uri="{BB962C8B-B14F-4D97-AF65-F5344CB8AC3E}">
        <p14:creationId xmlns:p14="http://schemas.microsoft.com/office/powerpoint/2010/main" val="1361063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A07D39C-5334-A846-B2FD-26A1F3AD9439}"/>
              </a:ext>
            </a:extLst>
          </p:cNvPr>
          <p:cNvSpPr>
            <a:spLocks noGrp="1"/>
          </p:cNvSpPr>
          <p:nvPr>
            <p:ph idx="1"/>
          </p:nvPr>
        </p:nvSpPr>
        <p:spPr>
          <a:xfrm>
            <a:off x="0" y="1171597"/>
            <a:ext cx="3991576" cy="5686412"/>
          </a:xfrm>
          <a:ln>
            <a:solidFill>
              <a:schemeClr val="tx2"/>
            </a:solidFill>
          </a:ln>
        </p:spPr>
        <p:txBody>
          <a:bodyPr>
            <a:normAutofit fontScale="92500" lnSpcReduction="10000"/>
          </a:bodyPr>
          <a:lstStyle/>
          <a:p>
            <a:pPr marL="0" indent="0">
              <a:buNone/>
            </a:pPr>
            <a:r>
              <a:rPr lang="es-CL" sz="1600" u="sng" dirty="0"/>
              <a:t>Mateo 16:13-20 </a:t>
            </a:r>
          </a:p>
          <a:p>
            <a:pPr marL="0" indent="0">
              <a:buNone/>
            </a:pPr>
            <a:endParaRPr lang="es-CL" sz="1600" dirty="0"/>
          </a:p>
          <a:p>
            <a:pPr marL="0" indent="0">
              <a:buNone/>
            </a:pPr>
            <a:r>
              <a:rPr lang="es-CL" sz="1600" b="1" u="sng" dirty="0"/>
              <a:t>'Viniendo Jesús a la región de </a:t>
            </a:r>
            <a:r>
              <a:rPr lang="es-CL" sz="1600" b="1" u="sng" dirty="0" err="1"/>
              <a:t>Cesarea</a:t>
            </a:r>
            <a:r>
              <a:rPr lang="es-CL" sz="1600" b="1" u="sng" dirty="0"/>
              <a:t> de Filipo, preguntó a sus discípulos, diciendo: ¿Quién dicen los hombres que es el Hijo del Hombre? Ellos dijeron: Unos, Juan el Bautista; otros, Elías; y otros, Jeremías, o alguno de los profetas. Él les dijo: Y vosotros, ¿quién decís que soy yo? Respondiendo Simón Pedro, dijo: Tú eres el Cristo, el Hijo del Dios viviente. </a:t>
            </a:r>
            <a:r>
              <a:rPr lang="es-CL" sz="1600" dirty="0">
                <a:solidFill>
                  <a:schemeClr val="accent6">
                    <a:lumMod val="60000"/>
                    <a:lumOff val="40000"/>
                  </a:schemeClr>
                </a:solidFill>
              </a:rPr>
              <a:t>Entonces le respondió Jesús: Bienaventurado eres, Simón, hijo de Jonás, porque no te lo reveló carne ni sangre, sino mi Padre que está en los cielos. Y yo también te digo, que tú eres Pedro, y sobre esta roca edificaré mi iglesia; y las puertas del Hades no prevalecerán contra ella. Y a ti te daré las llaves del reino de los cielos; y todo lo que atares en la tierra será atado en los cielos; y todo lo que desatares en la tierra será desatado en los cielos</a:t>
            </a:r>
            <a:r>
              <a:rPr lang="es-CL" sz="1600" dirty="0"/>
              <a:t>. </a:t>
            </a:r>
            <a:r>
              <a:rPr lang="es-CL" sz="1600" dirty="0">
                <a:solidFill>
                  <a:srgbClr val="FFFF00"/>
                </a:solidFill>
              </a:rPr>
              <a:t>Entonces mandó a sus discípulos que a nadie dijesen que él era Jesús el Cristo. </a:t>
            </a:r>
            <a:r>
              <a:rPr lang="es-CL" sz="1600" dirty="0"/>
              <a:t>'</a:t>
            </a:r>
          </a:p>
        </p:txBody>
      </p:sp>
      <p:sp>
        <p:nvSpPr>
          <p:cNvPr id="4" name="Marcador de fecha 3">
            <a:extLst>
              <a:ext uri="{FF2B5EF4-FFF2-40B4-BE49-F238E27FC236}">
                <a16:creationId xmlns:a16="http://schemas.microsoft.com/office/drawing/2014/main" id="{E02E8C55-D602-9749-867B-C0930B97E5D0}"/>
              </a:ext>
            </a:extLst>
          </p:cNvPr>
          <p:cNvSpPr>
            <a:spLocks noGrp="1"/>
          </p:cNvSpPr>
          <p:nvPr>
            <p:ph type="dt" sz="half" idx="10"/>
          </p:nvPr>
        </p:nvSpPr>
        <p:spPr>
          <a:xfrm>
            <a:off x="11186212" y="19492"/>
            <a:ext cx="990599" cy="304799"/>
          </a:xfrm>
        </p:spPr>
        <p:txBody>
          <a:bodyPr/>
          <a:lstStyle/>
          <a:p>
            <a:r>
              <a:rPr lang="es-CL" dirty="0"/>
              <a:t>24-10-21</a:t>
            </a:r>
          </a:p>
        </p:txBody>
      </p:sp>
      <p:sp>
        <p:nvSpPr>
          <p:cNvPr id="5" name="Marcador de pie de página 4">
            <a:extLst>
              <a:ext uri="{FF2B5EF4-FFF2-40B4-BE49-F238E27FC236}">
                <a16:creationId xmlns:a16="http://schemas.microsoft.com/office/drawing/2014/main" id="{DC89A251-1D3D-B84B-B106-FD4737C7BDF2}"/>
              </a:ext>
            </a:extLst>
          </p:cNvPr>
          <p:cNvSpPr>
            <a:spLocks noGrp="1"/>
          </p:cNvSpPr>
          <p:nvPr>
            <p:ph type="ftr" sz="quarter" idx="11"/>
          </p:nvPr>
        </p:nvSpPr>
        <p:spPr>
          <a:xfrm>
            <a:off x="11135510" y="334257"/>
            <a:ext cx="990599" cy="594431"/>
          </a:xfrm>
        </p:spPr>
        <p:txBody>
          <a:bodyPr/>
          <a:lstStyle/>
          <a:p>
            <a:r>
              <a:rPr lang="es-CL" dirty="0"/>
              <a:t>La Confesión de Pedro</a:t>
            </a:r>
          </a:p>
        </p:txBody>
      </p:sp>
      <p:sp>
        <p:nvSpPr>
          <p:cNvPr id="6" name="Marcador de número de diapositiva 5">
            <a:extLst>
              <a:ext uri="{FF2B5EF4-FFF2-40B4-BE49-F238E27FC236}">
                <a16:creationId xmlns:a16="http://schemas.microsoft.com/office/drawing/2014/main" id="{B8EDF8DE-4716-4146-8ACC-F763BD660BBE}"/>
              </a:ext>
            </a:extLst>
          </p:cNvPr>
          <p:cNvSpPr>
            <a:spLocks noGrp="1"/>
          </p:cNvSpPr>
          <p:nvPr>
            <p:ph type="sldNum" sz="quarter" idx="12"/>
          </p:nvPr>
        </p:nvSpPr>
        <p:spPr/>
        <p:txBody>
          <a:bodyPr/>
          <a:lstStyle/>
          <a:p>
            <a:fld id="{5DB78EFF-6D99-964E-A61C-7B135D469CEA}" type="slidenum">
              <a:rPr lang="es-CL" smtClean="0"/>
              <a:t>4</a:t>
            </a:fld>
            <a:endParaRPr lang="es-CL"/>
          </a:p>
        </p:txBody>
      </p:sp>
      <p:sp>
        <p:nvSpPr>
          <p:cNvPr id="7" name="Marcador de contenido 2">
            <a:extLst>
              <a:ext uri="{FF2B5EF4-FFF2-40B4-BE49-F238E27FC236}">
                <a16:creationId xmlns:a16="http://schemas.microsoft.com/office/drawing/2014/main" id="{ADDCACF8-66FC-D942-9130-5BF10934FCB5}"/>
              </a:ext>
            </a:extLst>
          </p:cNvPr>
          <p:cNvSpPr txBox="1">
            <a:spLocks/>
          </p:cNvSpPr>
          <p:nvPr/>
        </p:nvSpPr>
        <p:spPr>
          <a:xfrm>
            <a:off x="3991576" y="1171597"/>
            <a:ext cx="3991576" cy="5686412"/>
          </a:xfrm>
          <a:prstGeom prst="rect">
            <a:avLst/>
          </a:prstGeom>
          <a:ln>
            <a:solidFill>
              <a:schemeClr val="tx2"/>
            </a:solid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buFont typeface="Wingdings 3" charset="2"/>
              <a:buNone/>
            </a:pPr>
            <a:r>
              <a:rPr lang="es-CL" sz="1500" u="sng" dirty="0"/>
              <a:t>S. Mateo 8:27-30 </a:t>
            </a:r>
          </a:p>
          <a:p>
            <a:pPr marL="0" indent="0">
              <a:buNone/>
            </a:pPr>
            <a:endParaRPr lang="es-CL" sz="1500" dirty="0"/>
          </a:p>
          <a:p>
            <a:pPr marL="0" indent="0">
              <a:buNone/>
            </a:pPr>
            <a:r>
              <a:rPr lang="es-CL" sz="1500" b="1" u="sng" dirty="0"/>
              <a:t>'Salieron Jesús y sus discípulos por las aldeas de </a:t>
            </a:r>
            <a:r>
              <a:rPr lang="es-CL" sz="1500" b="1" u="sng" dirty="0" err="1"/>
              <a:t>Cesarea</a:t>
            </a:r>
            <a:r>
              <a:rPr lang="es-CL" sz="1500" b="1" u="sng" dirty="0"/>
              <a:t> de Filipo. Y en el camino preguntó a sus discípulos, diciéndoles: ¿Quién dicen los hombres que soy yo? Ellos respondieron: Unos, Juan el Bautista; otros, Elías; y otros, alguno de los profetas. Entonces él les dijo: Y vosotros, ¿quién decís que soy? Respondiendo Pedro, le dijo: Tú eres el Cristo.</a:t>
            </a:r>
            <a:r>
              <a:rPr lang="es-CL" sz="1500" dirty="0"/>
              <a:t> </a:t>
            </a:r>
            <a:r>
              <a:rPr lang="es-CL" sz="1500" dirty="0">
                <a:solidFill>
                  <a:srgbClr val="FFFF00"/>
                </a:solidFill>
              </a:rPr>
              <a:t>Pero él les mandó que no dijesen esto de él a ninguno. </a:t>
            </a:r>
            <a:r>
              <a:rPr lang="es-CL" sz="1500" dirty="0"/>
              <a:t>'</a:t>
            </a:r>
          </a:p>
        </p:txBody>
      </p:sp>
      <p:sp>
        <p:nvSpPr>
          <p:cNvPr id="8" name="Marcador de contenido 2">
            <a:extLst>
              <a:ext uri="{FF2B5EF4-FFF2-40B4-BE49-F238E27FC236}">
                <a16:creationId xmlns:a16="http://schemas.microsoft.com/office/drawing/2014/main" id="{251C31E6-F835-C948-96F0-AF6FA5CE9CEC}"/>
              </a:ext>
            </a:extLst>
          </p:cNvPr>
          <p:cNvSpPr txBox="1">
            <a:spLocks/>
          </p:cNvSpPr>
          <p:nvPr/>
        </p:nvSpPr>
        <p:spPr>
          <a:xfrm>
            <a:off x="7983152" y="1171597"/>
            <a:ext cx="3991576" cy="5686412"/>
          </a:xfrm>
          <a:prstGeom prst="rect">
            <a:avLst/>
          </a:prstGeom>
          <a:ln>
            <a:solidFill>
              <a:schemeClr val="tx2"/>
            </a:solid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buFont typeface="Wingdings 3" charset="2"/>
              <a:buNone/>
            </a:pPr>
            <a:r>
              <a:rPr lang="es-CL" sz="1500" u="sng" dirty="0"/>
              <a:t>Lucas 9:18-20 </a:t>
            </a:r>
          </a:p>
          <a:p>
            <a:pPr marL="0" indent="0">
              <a:buNone/>
            </a:pPr>
            <a:endParaRPr lang="es-CL" sz="1500" dirty="0"/>
          </a:p>
          <a:p>
            <a:pPr marL="0" indent="0">
              <a:buNone/>
            </a:pPr>
            <a:r>
              <a:rPr lang="es-CL" sz="1500" b="1" u="sng" dirty="0"/>
              <a:t>'Aconteció que mientras Jesús oraba aparte, estaban con él los discípulos; y les preguntó, diciendo: ¿Quién dice la gente que soy yo? Ellos respondieron: Unos, Juan el Bautista; otros, Elías; y otros, que algún profeta de los antiguos ha resucitado. Él les dijo: ¿Y vosotros, quién decís que soy? Entonces respondiendo Pedro, dijo: El Cristo de Dios. '</a:t>
            </a:r>
          </a:p>
        </p:txBody>
      </p:sp>
      <p:pic>
        <p:nvPicPr>
          <p:cNvPr id="9" name="Imagen 8">
            <a:extLst>
              <a:ext uri="{FF2B5EF4-FFF2-40B4-BE49-F238E27FC236}">
                <a16:creationId xmlns:a16="http://schemas.microsoft.com/office/drawing/2014/main" id="{ECE2F4DE-D26F-3A4A-BD5F-7BF4394DA148}"/>
              </a:ext>
            </a:extLst>
          </p:cNvPr>
          <p:cNvPicPr>
            <a:picLocks noChangeAspect="1"/>
          </p:cNvPicPr>
          <p:nvPr/>
        </p:nvPicPr>
        <p:blipFill>
          <a:blip r:embed="rId2"/>
          <a:stretch>
            <a:fillRect/>
          </a:stretch>
        </p:blipFill>
        <p:spPr>
          <a:xfrm>
            <a:off x="0" y="0"/>
            <a:ext cx="3857625" cy="980925"/>
          </a:xfrm>
          <a:prstGeom prst="rect">
            <a:avLst/>
          </a:prstGeom>
        </p:spPr>
      </p:pic>
    </p:spTree>
    <p:extLst>
      <p:ext uri="{BB962C8B-B14F-4D97-AF65-F5344CB8AC3E}">
        <p14:creationId xmlns:p14="http://schemas.microsoft.com/office/powerpoint/2010/main" val="2322620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A3EAA3A-6F64-3843-89DA-2929E9A40FDE}"/>
              </a:ext>
            </a:extLst>
          </p:cNvPr>
          <p:cNvSpPr>
            <a:spLocks noGrp="1"/>
          </p:cNvSpPr>
          <p:nvPr>
            <p:ph idx="1"/>
          </p:nvPr>
        </p:nvSpPr>
        <p:spPr>
          <a:xfrm>
            <a:off x="146050" y="1565706"/>
            <a:ext cx="9812338" cy="4195481"/>
          </a:xfrm>
        </p:spPr>
        <p:txBody>
          <a:bodyPr/>
          <a:lstStyle/>
          <a:p>
            <a:pPr marL="0" indent="0">
              <a:buNone/>
            </a:pPr>
            <a:r>
              <a:rPr lang="es-CL" b="1" u="sng" dirty="0"/>
              <a:t>PRIMERA PARTE:</a:t>
            </a:r>
          </a:p>
          <a:p>
            <a:pPr marL="457200" indent="-457200">
              <a:buFont typeface="+mj-lt"/>
              <a:buAutoNum type="arabicPeriod"/>
            </a:pPr>
            <a:r>
              <a:rPr lang="es-CL" dirty="0"/>
              <a:t>El hecho es que Jesús les pregunta a sus apóstoles “¿Quién dicen los hombres que es el Hijo del Hombre?”.  La respuesta es que en general los hombres piensan que Jesús es un profeta; es decir, un ser humano al que Dios le daba a entender qué debía decir al pueblo como mensaje de parte de Dios.</a:t>
            </a:r>
          </a:p>
          <a:p>
            <a:pPr marL="457200" indent="-457200">
              <a:buFont typeface="+mj-lt"/>
              <a:buAutoNum type="arabicPeriod"/>
            </a:pPr>
            <a:r>
              <a:rPr lang="es-CL" dirty="0"/>
              <a:t>Ok.  eso es lo que piensan los hombres.  Pero Jesús les hace ahora la segunda pregunta: “Y vosotros ¿Quién decís que soy yo?”; entonces Pedro se adelantó en responder y dijo “Tú eres el Cristo, el hijo del Dios viviente”.  Jesús les da entender que eso es efectivo, pero que no se lo digan a los hombres.</a:t>
            </a:r>
          </a:p>
        </p:txBody>
      </p:sp>
      <p:sp>
        <p:nvSpPr>
          <p:cNvPr id="4" name="Marcador de fecha 3">
            <a:extLst>
              <a:ext uri="{FF2B5EF4-FFF2-40B4-BE49-F238E27FC236}">
                <a16:creationId xmlns:a16="http://schemas.microsoft.com/office/drawing/2014/main" id="{3ABDC571-791A-6F49-AABD-563458BB8847}"/>
              </a:ext>
            </a:extLst>
          </p:cNvPr>
          <p:cNvSpPr>
            <a:spLocks noGrp="1"/>
          </p:cNvSpPr>
          <p:nvPr>
            <p:ph type="dt" sz="half" idx="10"/>
          </p:nvPr>
        </p:nvSpPr>
        <p:spPr/>
        <p:txBody>
          <a:bodyPr/>
          <a:lstStyle/>
          <a:p>
            <a:r>
              <a:rPr lang="es-CL"/>
              <a:t>24-10-21</a:t>
            </a:r>
          </a:p>
        </p:txBody>
      </p:sp>
      <p:sp>
        <p:nvSpPr>
          <p:cNvPr id="5" name="Marcador de pie de página 4">
            <a:extLst>
              <a:ext uri="{FF2B5EF4-FFF2-40B4-BE49-F238E27FC236}">
                <a16:creationId xmlns:a16="http://schemas.microsoft.com/office/drawing/2014/main" id="{8C7CA3DE-6689-B248-A0D8-62803E11A63E}"/>
              </a:ext>
            </a:extLst>
          </p:cNvPr>
          <p:cNvSpPr>
            <a:spLocks noGrp="1"/>
          </p:cNvSpPr>
          <p:nvPr>
            <p:ph type="ftr" sz="quarter" idx="11"/>
          </p:nvPr>
        </p:nvSpPr>
        <p:spPr/>
        <p:txBody>
          <a:bodyPr/>
          <a:lstStyle/>
          <a:p>
            <a:r>
              <a:rPr lang="es-CL"/>
              <a:t>La Confesión de Pedro</a:t>
            </a:r>
          </a:p>
        </p:txBody>
      </p:sp>
      <p:sp>
        <p:nvSpPr>
          <p:cNvPr id="6" name="Marcador de número de diapositiva 5">
            <a:extLst>
              <a:ext uri="{FF2B5EF4-FFF2-40B4-BE49-F238E27FC236}">
                <a16:creationId xmlns:a16="http://schemas.microsoft.com/office/drawing/2014/main" id="{C73798C8-BBD7-D943-8F15-092A32D32B22}"/>
              </a:ext>
            </a:extLst>
          </p:cNvPr>
          <p:cNvSpPr>
            <a:spLocks noGrp="1"/>
          </p:cNvSpPr>
          <p:nvPr>
            <p:ph type="sldNum" sz="quarter" idx="12"/>
          </p:nvPr>
        </p:nvSpPr>
        <p:spPr/>
        <p:txBody>
          <a:bodyPr/>
          <a:lstStyle/>
          <a:p>
            <a:fld id="{5DB78EFF-6D99-964E-A61C-7B135D469CEA}" type="slidenum">
              <a:rPr lang="es-CL" smtClean="0"/>
              <a:t>5</a:t>
            </a:fld>
            <a:endParaRPr lang="es-CL"/>
          </a:p>
        </p:txBody>
      </p:sp>
      <p:pic>
        <p:nvPicPr>
          <p:cNvPr id="8" name="Imagen 7">
            <a:extLst>
              <a:ext uri="{FF2B5EF4-FFF2-40B4-BE49-F238E27FC236}">
                <a16:creationId xmlns:a16="http://schemas.microsoft.com/office/drawing/2014/main" id="{CC06E43D-DF2C-8C4C-8530-ED6ACCEE4F99}"/>
              </a:ext>
            </a:extLst>
          </p:cNvPr>
          <p:cNvPicPr>
            <a:picLocks noChangeAspect="1"/>
          </p:cNvPicPr>
          <p:nvPr/>
        </p:nvPicPr>
        <p:blipFill>
          <a:blip r:embed="rId2"/>
          <a:stretch>
            <a:fillRect/>
          </a:stretch>
        </p:blipFill>
        <p:spPr>
          <a:xfrm>
            <a:off x="0" y="0"/>
            <a:ext cx="3857625" cy="980925"/>
          </a:xfrm>
          <a:prstGeom prst="rect">
            <a:avLst/>
          </a:prstGeom>
        </p:spPr>
      </p:pic>
    </p:spTree>
    <p:extLst>
      <p:ext uri="{BB962C8B-B14F-4D97-AF65-F5344CB8AC3E}">
        <p14:creationId xmlns:p14="http://schemas.microsoft.com/office/powerpoint/2010/main" val="1716351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A07D39C-5334-A846-B2FD-26A1F3AD9439}"/>
              </a:ext>
            </a:extLst>
          </p:cNvPr>
          <p:cNvSpPr>
            <a:spLocks noGrp="1"/>
          </p:cNvSpPr>
          <p:nvPr>
            <p:ph idx="1"/>
          </p:nvPr>
        </p:nvSpPr>
        <p:spPr>
          <a:xfrm>
            <a:off x="0" y="1171597"/>
            <a:ext cx="3991576" cy="5686412"/>
          </a:xfrm>
          <a:ln>
            <a:solidFill>
              <a:schemeClr val="tx2"/>
            </a:solidFill>
          </a:ln>
        </p:spPr>
        <p:txBody>
          <a:bodyPr>
            <a:normAutofit fontScale="92500" lnSpcReduction="10000"/>
          </a:bodyPr>
          <a:lstStyle/>
          <a:p>
            <a:pPr marL="0" indent="0">
              <a:buNone/>
            </a:pPr>
            <a:r>
              <a:rPr lang="es-CL" sz="1600" u="sng" dirty="0"/>
              <a:t>Mateo 16:13-20 </a:t>
            </a:r>
          </a:p>
          <a:p>
            <a:pPr marL="0" indent="0">
              <a:buNone/>
            </a:pPr>
            <a:endParaRPr lang="es-CL" sz="1600" dirty="0"/>
          </a:p>
          <a:p>
            <a:pPr marL="0" indent="0">
              <a:buNone/>
            </a:pPr>
            <a:r>
              <a:rPr lang="es-CL" sz="1600" dirty="0"/>
              <a:t>'Viniendo Jesús a la región de </a:t>
            </a:r>
            <a:r>
              <a:rPr lang="es-CL" sz="1600" dirty="0" err="1"/>
              <a:t>Cesarea</a:t>
            </a:r>
            <a:r>
              <a:rPr lang="es-CL" sz="1600" dirty="0"/>
              <a:t> de Filipo, preguntó a sus discípulos, diciendo: ¿Quién dicen los hombres que es el Hijo del Hombre? Ellos dijeron: Unos, Juan el Bautista; otros, Elías; y otros, Jeremías, o alguno de los profetas. Él les dijo: Y vosotros, ¿quién decís que soy yo? Respondiendo Simón Pedro, dijo: Tú eres el Cristo, el Hijo del Dios viviente. </a:t>
            </a:r>
            <a:r>
              <a:rPr lang="es-CL" sz="1600" dirty="0">
                <a:solidFill>
                  <a:schemeClr val="accent6">
                    <a:lumMod val="60000"/>
                    <a:lumOff val="40000"/>
                  </a:schemeClr>
                </a:solidFill>
              </a:rPr>
              <a:t>Entonces le respondió Jesús: Bienaventurado eres, Simón, hijo de Jonás, porque no te lo reveló carne ni sangre, sino mi Padre que está en los cielos. Y yo también te digo, que tú eres Pedro, y sobre esta roca edificaré mi iglesia; y las puertas del Hades no prevalecerán contra ella. Y a ti te daré las llaves del reino de los cielos; y todo lo que atares en la tierra será atado en los cielos; y todo lo que desatares en la tierra será desatado en los cielos</a:t>
            </a:r>
            <a:r>
              <a:rPr lang="es-CL" sz="1600" dirty="0"/>
              <a:t>. </a:t>
            </a:r>
            <a:r>
              <a:rPr lang="es-CL" sz="1600" b="1" u="sng" dirty="0">
                <a:solidFill>
                  <a:srgbClr val="FFFF00"/>
                </a:solidFill>
              </a:rPr>
              <a:t>Entonces mandó a sus discípulos que a nadie dijesen que él era Jesús el Cristo. </a:t>
            </a:r>
            <a:r>
              <a:rPr lang="es-CL" sz="1600" b="1" u="sng" dirty="0"/>
              <a:t>'</a:t>
            </a:r>
          </a:p>
        </p:txBody>
      </p:sp>
      <p:sp>
        <p:nvSpPr>
          <p:cNvPr id="4" name="Marcador de fecha 3">
            <a:extLst>
              <a:ext uri="{FF2B5EF4-FFF2-40B4-BE49-F238E27FC236}">
                <a16:creationId xmlns:a16="http://schemas.microsoft.com/office/drawing/2014/main" id="{E02E8C55-D602-9749-867B-C0930B97E5D0}"/>
              </a:ext>
            </a:extLst>
          </p:cNvPr>
          <p:cNvSpPr>
            <a:spLocks noGrp="1"/>
          </p:cNvSpPr>
          <p:nvPr>
            <p:ph type="dt" sz="half" idx="10"/>
          </p:nvPr>
        </p:nvSpPr>
        <p:spPr>
          <a:xfrm>
            <a:off x="11186212" y="19492"/>
            <a:ext cx="990599" cy="304799"/>
          </a:xfrm>
        </p:spPr>
        <p:txBody>
          <a:bodyPr/>
          <a:lstStyle/>
          <a:p>
            <a:r>
              <a:rPr lang="es-CL" dirty="0"/>
              <a:t>24-10-21</a:t>
            </a:r>
          </a:p>
        </p:txBody>
      </p:sp>
      <p:sp>
        <p:nvSpPr>
          <p:cNvPr id="5" name="Marcador de pie de página 4">
            <a:extLst>
              <a:ext uri="{FF2B5EF4-FFF2-40B4-BE49-F238E27FC236}">
                <a16:creationId xmlns:a16="http://schemas.microsoft.com/office/drawing/2014/main" id="{DC89A251-1D3D-B84B-B106-FD4737C7BDF2}"/>
              </a:ext>
            </a:extLst>
          </p:cNvPr>
          <p:cNvSpPr>
            <a:spLocks noGrp="1"/>
          </p:cNvSpPr>
          <p:nvPr>
            <p:ph type="ftr" sz="quarter" idx="11"/>
          </p:nvPr>
        </p:nvSpPr>
        <p:spPr>
          <a:xfrm>
            <a:off x="11135510" y="334257"/>
            <a:ext cx="990599" cy="594431"/>
          </a:xfrm>
        </p:spPr>
        <p:txBody>
          <a:bodyPr/>
          <a:lstStyle/>
          <a:p>
            <a:r>
              <a:rPr lang="es-CL" dirty="0"/>
              <a:t>La Confesión de Pedro</a:t>
            </a:r>
          </a:p>
        </p:txBody>
      </p:sp>
      <p:sp>
        <p:nvSpPr>
          <p:cNvPr id="6" name="Marcador de número de diapositiva 5">
            <a:extLst>
              <a:ext uri="{FF2B5EF4-FFF2-40B4-BE49-F238E27FC236}">
                <a16:creationId xmlns:a16="http://schemas.microsoft.com/office/drawing/2014/main" id="{B8EDF8DE-4716-4146-8ACC-F763BD660BBE}"/>
              </a:ext>
            </a:extLst>
          </p:cNvPr>
          <p:cNvSpPr>
            <a:spLocks noGrp="1"/>
          </p:cNvSpPr>
          <p:nvPr>
            <p:ph type="sldNum" sz="quarter" idx="12"/>
          </p:nvPr>
        </p:nvSpPr>
        <p:spPr/>
        <p:txBody>
          <a:bodyPr/>
          <a:lstStyle/>
          <a:p>
            <a:fld id="{5DB78EFF-6D99-964E-A61C-7B135D469CEA}" type="slidenum">
              <a:rPr lang="es-CL" smtClean="0"/>
              <a:t>6</a:t>
            </a:fld>
            <a:endParaRPr lang="es-CL"/>
          </a:p>
        </p:txBody>
      </p:sp>
      <p:sp>
        <p:nvSpPr>
          <p:cNvPr id="7" name="Marcador de contenido 2">
            <a:extLst>
              <a:ext uri="{FF2B5EF4-FFF2-40B4-BE49-F238E27FC236}">
                <a16:creationId xmlns:a16="http://schemas.microsoft.com/office/drawing/2014/main" id="{ADDCACF8-66FC-D942-9130-5BF10934FCB5}"/>
              </a:ext>
            </a:extLst>
          </p:cNvPr>
          <p:cNvSpPr txBox="1">
            <a:spLocks/>
          </p:cNvSpPr>
          <p:nvPr/>
        </p:nvSpPr>
        <p:spPr>
          <a:xfrm>
            <a:off x="3991576" y="1171597"/>
            <a:ext cx="3991576" cy="5686412"/>
          </a:xfrm>
          <a:prstGeom prst="rect">
            <a:avLst/>
          </a:prstGeom>
          <a:ln>
            <a:solidFill>
              <a:schemeClr val="tx2"/>
            </a:solid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buFont typeface="Wingdings 3" charset="2"/>
              <a:buNone/>
            </a:pPr>
            <a:r>
              <a:rPr lang="es-CL" sz="1500" u="sng" dirty="0"/>
              <a:t>S. Mateo 8:27-30 </a:t>
            </a:r>
          </a:p>
          <a:p>
            <a:pPr marL="0" indent="0">
              <a:buNone/>
            </a:pPr>
            <a:endParaRPr lang="es-CL" sz="1500" dirty="0"/>
          </a:p>
          <a:p>
            <a:pPr marL="0" indent="0">
              <a:buNone/>
            </a:pPr>
            <a:r>
              <a:rPr lang="es-CL" sz="1500" dirty="0"/>
              <a:t>'Salieron Jesús y sus discípulos por las aldeas de </a:t>
            </a:r>
            <a:r>
              <a:rPr lang="es-CL" sz="1500" dirty="0" err="1"/>
              <a:t>Cesarea</a:t>
            </a:r>
            <a:r>
              <a:rPr lang="es-CL" sz="1500" dirty="0"/>
              <a:t> de Filipo. Y en el camino preguntó a sus discípulos, diciéndoles: ¿Quién dicen los hombres que soy yo? Ellos respondieron: Unos, Juan el Bautista; otros, Elías; y otros, alguno de los profetas. Entonces él les dijo: Y vosotros, ¿quién decís que soy? Respondiendo Pedro, le dijo: Tú eres el Cristo. </a:t>
            </a:r>
            <a:r>
              <a:rPr lang="es-CL" sz="1500" b="1" u="sng" dirty="0">
                <a:solidFill>
                  <a:srgbClr val="FFFF00"/>
                </a:solidFill>
              </a:rPr>
              <a:t>Pero él les mandó que no dijesen esto de él a ninguno. </a:t>
            </a:r>
            <a:r>
              <a:rPr lang="es-CL" sz="1500" b="1" u="sng" dirty="0"/>
              <a:t>'</a:t>
            </a:r>
          </a:p>
        </p:txBody>
      </p:sp>
      <p:sp>
        <p:nvSpPr>
          <p:cNvPr id="8" name="Marcador de contenido 2">
            <a:extLst>
              <a:ext uri="{FF2B5EF4-FFF2-40B4-BE49-F238E27FC236}">
                <a16:creationId xmlns:a16="http://schemas.microsoft.com/office/drawing/2014/main" id="{251C31E6-F835-C948-96F0-AF6FA5CE9CEC}"/>
              </a:ext>
            </a:extLst>
          </p:cNvPr>
          <p:cNvSpPr txBox="1">
            <a:spLocks/>
          </p:cNvSpPr>
          <p:nvPr/>
        </p:nvSpPr>
        <p:spPr>
          <a:xfrm>
            <a:off x="7983152" y="1171597"/>
            <a:ext cx="3991576" cy="5686412"/>
          </a:xfrm>
          <a:prstGeom prst="rect">
            <a:avLst/>
          </a:prstGeom>
          <a:ln>
            <a:solidFill>
              <a:schemeClr val="tx2"/>
            </a:solid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buFont typeface="Wingdings 3" charset="2"/>
              <a:buNone/>
            </a:pPr>
            <a:r>
              <a:rPr lang="es-CL" sz="1500" u="sng" dirty="0"/>
              <a:t>Lucas 9:18-20 </a:t>
            </a:r>
          </a:p>
          <a:p>
            <a:pPr marL="0" indent="0">
              <a:buNone/>
            </a:pPr>
            <a:endParaRPr lang="es-CL" sz="1500" dirty="0"/>
          </a:p>
          <a:p>
            <a:pPr marL="0" indent="0">
              <a:buNone/>
            </a:pPr>
            <a:r>
              <a:rPr lang="es-CL" sz="1500" dirty="0"/>
              <a:t>'Aconteció que mientras Jesús oraba aparte, estaban con él los discípulos; y les preguntó, diciendo: ¿Quién dice la gente que soy yo? Ellos respondieron: Unos, Juan el Bautista; otros, Elías; y otros, que algún profeta de los antiguos ha resucitado. Él les dijo: ¿Y vosotros, quién decís que soy? Entonces respondiendo Pedro, dijo: El Cristo de Dios. '</a:t>
            </a:r>
          </a:p>
        </p:txBody>
      </p:sp>
      <p:pic>
        <p:nvPicPr>
          <p:cNvPr id="9" name="Imagen 8">
            <a:extLst>
              <a:ext uri="{FF2B5EF4-FFF2-40B4-BE49-F238E27FC236}">
                <a16:creationId xmlns:a16="http://schemas.microsoft.com/office/drawing/2014/main" id="{ECE2F4DE-D26F-3A4A-BD5F-7BF4394DA148}"/>
              </a:ext>
            </a:extLst>
          </p:cNvPr>
          <p:cNvPicPr>
            <a:picLocks noChangeAspect="1"/>
          </p:cNvPicPr>
          <p:nvPr/>
        </p:nvPicPr>
        <p:blipFill>
          <a:blip r:embed="rId2"/>
          <a:stretch>
            <a:fillRect/>
          </a:stretch>
        </p:blipFill>
        <p:spPr>
          <a:xfrm>
            <a:off x="0" y="0"/>
            <a:ext cx="3857625" cy="980925"/>
          </a:xfrm>
          <a:prstGeom prst="rect">
            <a:avLst/>
          </a:prstGeom>
        </p:spPr>
      </p:pic>
    </p:spTree>
    <p:extLst>
      <p:ext uri="{BB962C8B-B14F-4D97-AF65-F5344CB8AC3E}">
        <p14:creationId xmlns:p14="http://schemas.microsoft.com/office/powerpoint/2010/main" val="634383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a:extLst>
              <a:ext uri="{FF2B5EF4-FFF2-40B4-BE49-F238E27FC236}">
                <a16:creationId xmlns:a16="http://schemas.microsoft.com/office/drawing/2014/main" id="{957B49B3-750F-CB49-ACCC-F96FE8B1F942}"/>
              </a:ext>
            </a:extLst>
          </p:cNvPr>
          <p:cNvSpPr>
            <a:spLocks noGrp="1"/>
          </p:cNvSpPr>
          <p:nvPr>
            <p:ph type="dt" sz="half" idx="10"/>
          </p:nvPr>
        </p:nvSpPr>
        <p:spPr/>
        <p:txBody>
          <a:bodyPr/>
          <a:lstStyle/>
          <a:p>
            <a:r>
              <a:rPr lang="es-CL"/>
              <a:t>24-10-21</a:t>
            </a:r>
          </a:p>
        </p:txBody>
      </p:sp>
      <p:sp>
        <p:nvSpPr>
          <p:cNvPr id="5" name="Marcador de pie de página 4">
            <a:extLst>
              <a:ext uri="{FF2B5EF4-FFF2-40B4-BE49-F238E27FC236}">
                <a16:creationId xmlns:a16="http://schemas.microsoft.com/office/drawing/2014/main" id="{636F667A-370C-B44B-B736-02D851A9B02C}"/>
              </a:ext>
            </a:extLst>
          </p:cNvPr>
          <p:cNvSpPr>
            <a:spLocks noGrp="1"/>
          </p:cNvSpPr>
          <p:nvPr>
            <p:ph type="ftr" sz="quarter" idx="11"/>
          </p:nvPr>
        </p:nvSpPr>
        <p:spPr/>
        <p:txBody>
          <a:bodyPr/>
          <a:lstStyle/>
          <a:p>
            <a:r>
              <a:rPr lang="es-CL"/>
              <a:t>La Confesión de Pedro</a:t>
            </a:r>
          </a:p>
        </p:txBody>
      </p:sp>
      <p:sp>
        <p:nvSpPr>
          <p:cNvPr id="6" name="Marcador de número de diapositiva 5">
            <a:extLst>
              <a:ext uri="{FF2B5EF4-FFF2-40B4-BE49-F238E27FC236}">
                <a16:creationId xmlns:a16="http://schemas.microsoft.com/office/drawing/2014/main" id="{3E73DFCC-F145-1D45-B0BB-B516B3F757B3}"/>
              </a:ext>
            </a:extLst>
          </p:cNvPr>
          <p:cNvSpPr>
            <a:spLocks noGrp="1"/>
          </p:cNvSpPr>
          <p:nvPr>
            <p:ph type="sldNum" sz="quarter" idx="12"/>
          </p:nvPr>
        </p:nvSpPr>
        <p:spPr/>
        <p:txBody>
          <a:bodyPr/>
          <a:lstStyle/>
          <a:p>
            <a:fld id="{5DB78EFF-6D99-964E-A61C-7B135D469CEA}" type="slidenum">
              <a:rPr lang="es-CL" smtClean="0"/>
              <a:t>7</a:t>
            </a:fld>
            <a:endParaRPr lang="es-CL"/>
          </a:p>
        </p:txBody>
      </p:sp>
      <p:pic>
        <p:nvPicPr>
          <p:cNvPr id="8" name="Imagen 7">
            <a:extLst>
              <a:ext uri="{FF2B5EF4-FFF2-40B4-BE49-F238E27FC236}">
                <a16:creationId xmlns:a16="http://schemas.microsoft.com/office/drawing/2014/main" id="{D75FE357-485F-C742-AF93-70C8D615D11B}"/>
              </a:ext>
            </a:extLst>
          </p:cNvPr>
          <p:cNvPicPr>
            <a:picLocks noChangeAspect="1"/>
          </p:cNvPicPr>
          <p:nvPr/>
        </p:nvPicPr>
        <p:blipFill>
          <a:blip r:embed="rId2"/>
          <a:stretch>
            <a:fillRect/>
          </a:stretch>
        </p:blipFill>
        <p:spPr>
          <a:xfrm>
            <a:off x="0" y="0"/>
            <a:ext cx="3857625" cy="980925"/>
          </a:xfrm>
          <a:prstGeom prst="rect">
            <a:avLst/>
          </a:prstGeom>
        </p:spPr>
      </p:pic>
      <p:sp>
        <p:nvSpPr>
          <p:cNvPr id="9" name="Marcador de contenido 2">
            <a:extLst>
              <a:ext uri="{FF2B5EF4-FFF2-40B4-BE49-F238E27FC236}">
                <a16:creationId xmlns:a16="http://schemas.microsoft.com/office/drawing/2014/main" id="{A0D078C1-6ED6-4D47-80BC-1577293B22C8}"/>
              </a:ext>
            </a:extLst>
          </p:cNvPr>
          <p:cNvSpPr txBox="1">
            <a:spLocks/>
          </p:cNvSpPr>
          <p:nvPr/>
        </p:nvSpPr>
        <p:spPr>
          <a:xfrm>
            <a:off x="146050" y="1565706"/>
            <a:ext cx="9812338" cy="419548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buFont typeface="Wingdings 3" charset="2"/>
              <a:buNone/>
            </a:pPr>
            <a:r>
              <a:rPr lang="es-CL" b="1" u="sng" dirty="0"/>
              <a:t>TERCERA PARTE:</a:t>
            </a:r>
          </a:p>
          <a:p>
            <a:pPr marL="457200" indent="-457200">
              <a:buFont typeface="+mj-lt"/>
              <a:buAutoNum type="arabicPeriod"/>
            </a:pPr>
            <a:r>
              <a:rPr lang="es-CL" dirty="0"/>
              <a:t>Ahora bien, Jesús no quería que sus discípulos que iban a ser apóstoles más tarde, divulgasen que Jesús es el Cristo porque no era el momento…. </a:t>
            </a:r>
          </a:p>
          <a:p>
            <a:pPr marL="457200" indent="-457200">
              <a:buFont typeface="+mj-lt"/>
              <a:buAutoNum type="arabicPeriod"/>
            </a:pPr>
            <a:r>
              <a:rPr lang="es-CL" dirty="0"/>
              <a:t>Esto claro que esta instrucción de Jesús era por un momento, porque una vez Jesús resucitado e iniciado la Iglesia en el día de Pentecostés, los apóstoles predicaron el evangelio; es decir, la muerte , sepultura y resurrección de Jesús diciendo a toda persona que Jesús es el Cristo, el Mesías, que ahora esta sentado a la diestra del Padre  celestial en los cielos.</a:t>
            </a:r>
          </a:p>
        </p:txBody>
      </p:sp>
    </p:spTree>
    <p:extLst>
      <p:ext uri="{BB962C8B-B14F-4D97-AF65-F5344CB8AC3E}">
        <p14:creationId xmlns:p14="http://schemas.microsoft.com/office/powerpoint/2010/main" val="1708533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A07D39C-5334-A846-B2FD-26A1F3AD9439}"/>
              </a:ext>
            </a:extLst>
          </p:cNvPr>
          <p:cNvSpPr>
            <a:spLocks noGrp="1"/>
          </p:cNvSpPr>
          <p:nvPr>
            <p:ph idx="1"/>
          </p:nvPr>
        </p:nvSpPr>
        <p:spPr>
          <a:xfrm>
            <a:off x="0" y="1171597"/>
            <a:ext cx="3991576" cy="5686412"/>
          </a:xfrm>
          <a:ln>
            <a:solidFill>
              <a:schemeClr val="tx2"/>
            </a:solidFill>
          </a:ln>
        </p:spPr>
        <p:txBody>
          <a:bodyPr>
            <a:normAutofit fontScale="92500" lnSpcReduction="10000"/>
          </a:bodyPr>
          <a:lstStyle/>
          <a:p>
            <a:pPr marL="0" indent="0">
              <a:buNone/>
            </a:pPr>
            <a:r>
              <a:rPr lang="es-CL" sz="1600" u="sng" dirty="0"/>
              <a:t>Mateo 16:13-20 </a:t>
            </a:r>
          </a:p>
          <a:p>
            <a:pPr marL="0" indent="0">
              <a:buNone/>
            </a:pPr>
            <a:endParaRPr lang="es-CL" sz="1600" dirty="0"/>
          </a:p>
          <a:p>
            <a:pPr marL="0" indent="0">
              <a:buNone/>
            </a:pPr>
            <a:r>
              <a:rPr lang="es-CL" sz="1600" dirty="0"/>
              <a:t>'Viniendo Jesús a la región de </a:t>
            </a:r>
            <a:r>
              <a:rPr lang="es-CL" sz="1600" dirty="0" err="1"/>
              <a:t>Cesarea</a:t>
            </a:r>
            <a:r>
              <a:rPr lang="es-CL" sz="1600" dirty="0"/>
              <a:t> de Filipo, preguntó a sus discípulos, diciendo: ¿Quién dicen los hombres que es el Hijo del Hombre? Ellos dijeron: Unos, Juan el Bautista; otros, Elías; y otros, Jeremías, o alguno de los profetas. Él les dijo: Y vosotros, ¿quién decís que soy yo? Respondiendo Simón Pedro, dijo: Tú eres el Cristo, el Hijo del Dios viviente. </a:t>
            </a:r>
            <a:r>
              <a:rPr lang="es-CL" sz="1600" b="1" u="sng" dirty="0">
                <a:solidFill>
                  <a:schemeClr val="accent6">
                    <a:lumMod val="60000"/>
                    <a:lumOff val="40000"/>
                  </a:schemeClr>
                </a:solidFill>
              </a:rPr>
              <a:t>Entonces le respondió Jesús: Bienaventurado eres, Simón, hijo de Jonás, porque no te lo reveló carne ni sangre, sino mi Padre que está en los cielos. Y yo también te digo, que tú eres Pedro, y sobre esta roca edificaré mi iglesia; y las puertas del Hades no prevalecerán contra ella. Y a ti te daré las llaves del reino de los cielos; y todo lo que atares en la tierra será atado en los cielos; y todo lo que desatares en la tierra será desatado en los cielos</a:t>
            </a:r>
            <a:r>
              <a:rPr lang="es-CL" sz="1600" b="1" u="sng" dirty="0"/>
              <a:t>. </a:t>
            </a:r>
            <a:r>
              <a:rPr lang="es-CL" sz="1600" dirty="0">
                <a:solidFill>
                  <a:srgbClr val="FFFF00"/>
                </a:solidFill>
              </a:rPr>
              <a:t>Entonces mandó a sus discípulos que a nadie dijesen que él era Jesús el Cristo. </a:t>
            </a:r>
            <a:r>
              <a:rPr lang="es-CL" sz="1600" dirty="0"/>
              <a:t>'</a:t>
            </a:r>
          </a:p>
        </p:txBody>
      </p:sp>
      <p:sp>
        <p:nvSpPr>
          <p:cNvPr id="4" name="Marcador de fecha 3">
            <a:extLst>
              <a:ext uri="{FF2B5EF4-FFF2-40B4-BE49-F238E27FC236}">
                <a16:creationId xmlns:a16="http://schemas.microsoft.com/office/drawing/2014/main" id="{E02E8C55-D602-9749-867B-C0930B97E5D0}"/>
              </a:ext>
            </a:extLst>
          </p:cNvPr>
          <p:cNvSpPr>
            <a:spLocks noGrp="1"/>
          </p:cNvSpPr>
          <p:nvPr>
            <p:ph type="dt" sz="half" idx="10"/>
          </p:nvPr>
        </p:nvSpPr>
        <p:spPr>
          <a:xfrm>
            <a:off x="11186212" y="19492"/>
            <a:ext cx="990599" cy="304799"/>
          </a:xfrm>
        </p:spPr>
        <p:txBody>
          <a:bodyPr/>
          <a:lstStyle/>
          <a:p>
            <a:r>
              <a:rPr lang="es-CL" dirty="0"/>
              <a:t>24-10-21</a:t>
            </a:r>
          </a:p>
        </p:txBody>
      </p:sp>
      <p:sp>
        <p:nvSpPr>
          <p:cNvPr id="5" name="Marcador de pie de página 4">
            <a:extLst>
              <a:ext uri="{FF2B5EF4-FFF2-40B4-BE49-F238E27FC236}">
                <a16:creationId xmlns:a16="http://schemas.microsoft.com/office/drawing/2014/main" id="{DC89A251-1D3D-B84B-B106-FD4737C7BDF2}"/>
              </a:ext>
            </a:extLst>
          </p:cNvPr>
          <p:cNvSpPr>
            <a:spLocks noGrp="1"/>
          </p:cNvSpPr>
          <p:nvPr>
            <p:ph type="ftr" sz="quarter" idx="11"/>
          </p:nvPr>
        </p:nvSpPr>
        <p:spPr>
          <a:xfrm>
            <a:off x="11135510" y="334257"/>
            <a:ext cx="990599" cy="594431"/>
          </a:xfrm>
        </p:spPr>
        <p:txBody>
          <a:bodyPr/>
          <a:lstStyle/>
          <a:p>
            <a:r>
              <a:rPr lang="es-CL" dirty="0"/>
              <a:t>La Confesión de Pedro</a:t>
            </a:r>
          </a:p>
        </p:txBody>
      </p:sp>
      <p:sp>
        <p:nvSpPr>
          <p:cNvPr id="6" name="Marcador de número de diapositiva 5">
            <a:extLst>
              <a:ext uri="{FF2B5EF4-FFF2-40B4-BE49-F238E27FC236}">
                <a16:creationId xmlns:a16="http://schemas.microsoft.com/office/drawing/2014/main" id="{B8EDF8DE-4716-4146-8ACC-F763BD660BBE}"/>
              </a:ext>
            </a:extLst>
          </p:cNvPr>
          <p:cNvSpPr>
            <a:spLocks noGrp="1"/>
          </p:cNvSpPr>
          <p:nvPr>
            <p:ph type="sldNum" sz="quarter" idx="12"/>
          </p:nvPr>
        </p:nvSpPr>
        <p:spPr/>
        <p:txBody>
          <a:bodyPr/>
          <a:lstStyle/>
          <a:p>
            <a:fld id="{5DB78EFF-6D99-964E-A61C-7B135D469CEA}" type="slidenum">
              <a:rPr lang="es-CL" smtClean="0"/>
              <a:t>8</a:t>
            </a:fld>
            <a:endParaRPr lang="es-CL"/>
          </a:p>
        </p:txBody>
      </p:sp>
      <p:sp>
        <p:nvSpPr>
          <p:cNvPr id="7" name="Marcador de contenido 2">
            <a:extLst>
              <a:ext uri="{FF2B5EF4-FFF2-40B4-BE49-F238E27FC236}">
                <a16:creationId xmlns:a16="http://schemas.microsoft.com/office/drawing/2014/main" id="{ADDCACF8-66FC-D942-9130-5BF10934FCB5}"/>
              </a:ext>
            </a:extLst>
          </p:cNvPr>
          <p:cNvSpPr txBox="1">
            <a:spLocks/>
          </p:cNvSpPr>
          <p:nvPr/>
        </p:nvSpPr>
        <p:spPr>
          <a:xfrm>
            <a:off x="3991576" y="1171597"/>
            <a:ext cx="3991576" cy="5686412"/>
          </a:xfrm>
          <a:prstGeom prst="rect">
            <a:avLst/>
          </a:prstGeom>
          <a:ln>
            <a:solidFill>
              <a:schemeClr val="tx2"/>
            </a:solid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buFont typeface="Wingdings 3" charset="2"/>
              <a:buNone/>
            </a:pPr>
            <a:r>
              <a:rPr lang="es-CL" sz="1500" u="sng" dirty="0"/>
              <a:t>S. Mateo 8:27-30 </a:t>
            </a:r>
          </a:p>
          <a:p>
            <a:pPr marL="0" indent="0">
              <a:buNone/>
            </a:pPr>
            <a:endParaRPr lang="es-CL" sz="1500" dirty="0"/>
          </a:p>
          <a:p>
            <a:pPr marL="0" indent="0">
              <a:buNone/>
            </a:pPr>
            <a:r>
              <a:rPr lang="es-CL" sz="1500" dirty="0"/>
              <a:t>'Salieron Jesús y sus discípulos por las aldeas de </a:t>
            </a:r>
            <a:r>
              <a:rPr lang="es-CL" sz="1500" dirty="0" err="1"/>
              <a:t>Cesarea</a:t>
            </a:r>
            <a:r>
              <a:rPr lang="es-CL" sz="1500" dirty="0"/>
              <a:t> de Filipo. Y en el camino preguntó a sus discípulos, diciéndoles: ¿Quién dicen los hombres que soy yo? Ellos respondieron: Unos, Juan el Bautista; otros, Elías; y otros, alguno de los profetas. Entonces él les dijo: Y vosotros, ¿quién decís que soy? Respondiendo Pedro, le dijo: Tú eres el Cristo. </a:t>
            </a:r>
            <a:r>
              <a:rPr lang="es-CL" sz="1500" dirty="0">
                <a:solidFill>
                  <a:srgbClr val="FFFF00"/>
                </a:solidFill>
              </a:rPr>
              <a:t>Pero él les mandó que no dijesen esto de él a ninguno. </a:t>
            </a:r>
            <a:r>
              <a:rPr lang="es-CL" sz="1500" dirty="0"/>
              <a:t>'</a:t>
            </a:r>
          </a:p>
        </p:txBody>
      </p:sp>
      <p:sp>
        <p:nvSpPr>
          <p:cNvPr id="8" name="Marcador de contenido 2">
            <a:extLst>
              <a:ext uri="{FF2B5EF4-FFF2-40B4-BE49-F238E27FC236}">
                <a16:creationId xmlns:a16="http://schemas.microsoft.com/office/drawing/2014/main" id="{251C31E6-F835-C948-96F0-AF6FA5CE9CEC}"/>
              </a:ext>
            </a:extLst>
          </p:cNvPr>
          <p:cNvSpPr txBox="1">
            <a:spLocks/>
          </p:cNvSpPr>
          <p:nvPr/>
        </p:nvSpPr>
        <p:spPr>
          <a:xfrm>
            <a:off x="7983152" y="1171597"/>
            <a:ext cx="3991576" cy="5686412"/>
          </a:xfrm>
          <a:prstGeom prst="rect">
            <a:avLst/>
          </a:prstGeom>
          <a:ln>
            <a:solidFill>
              <a:schemeClr val="tx2"/>
            </a:solid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buFont typeface="Wingdings 3" charset="2"/>
              <a:buNone/>
            </a:pPr>
            <a:r>
              <a:rPr lang="es-CL" sz="1500" u="sng" dirty="0"/>
              <a:t>Lucas 9:18-20 </a:t>
            </a:r>
          </a:p>
          <a:p>
            <a:pPr marL="0" indent="0">
              <a:buNone/>
            </a:pPr>
            <a:endParaRPr lang="es-CL" sz="1500" dirty="0"/>
          </a:p>
          <a:p>
            <a:pPr marL="0" indent="0">
              <a:buNone/>
            </a:pPr>
            <a:r>
              <a:rPr lang="es-CL" sz="1500" dirty="0"/>
              <a:t>'Aconteció que mientras Jesús oraba aparte, estaban con él los discípulos; y les preguntó, diciendo: ¿Quién dice la gente que soy yo? Ellos respondieron: Unos, Juan el Bautista; otros, Elías; y otros, que algún profeta de los antiguos ha resucitado. Él les dijo: ¿Y vosotros, quién decís que soy? Entonces respondiendo Pedro, dijo: El Cristo de Dios. '</a:t>
            </a:r>
          </a:p>
        </p:txBody>
      </p:sp>
      <p:pic>
        <p:nvPicPr>
          <p:cNvPr id="9" name="Imagen 8">
            <a:extLst>
              <a:ext uri="{FF2B5EF4-FFF2-40B4-BE49-F238E27FC236}">
                <a16:creationId xmlns:a16="http://schemas.microsoft.com/office/drawing/2014/main" id="{ECE2F4DE-D26F-3A4A-BD5F-7BF4394DA148}"/>
              </a:ext>
            </a:extLst>
          </p:cNvPr>
          <p:cNvPicPr>
            <a:picLocks noChangeAspect="1"/>
          </p:cNvPicPr>
          <p:nvPr/>
        </p:nvPicPr>
        <p:blipFill>
          <a:blip r:embed="rId2"/>
          <a:stretch>
            <a:fillRect/>
          </a:stretch>
        </p:blipFill>
        <p:spPr>
          <a:xfrm>
            <a:off x="0" y="0"/>
            <a:ext cx="3857625" cy="980925"/>
          </a:xfrm>
          <a:prstGeom prst="rect">
            <a:avLst/>
          </a:prstGeom>
        </p:spPr>
      </p:pic>
    </p:spTree>
    <p:extLst>
      <p:ext uri="{BB962C8B-B14F-4D97-AF65-F5344CB8AC3E}">
        <p14:creationId xmlns:p14="http://schemas.microsoft.com/office/powerpoint/2010/main" val="256107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a:extLst>
              <a:ext uri="{FF2B5EF4-FFF2-40B4-BE49-F238E27FC236}">
                <a16:creationId xmlns:a16="http://schemas.microsoft.com/office/drawing/2014/main" id="{E53835A7-36AE-6D45-A3E2-8758BA2AC047}"/>
              </a:ext>
            </a:extLst>
          </p:cNvPr>
          <p:cNvSpPr>
            <a:spLocks noGrp="1"/>
          </p:cNvSpPr>
          <p:nvPr>
            <p:ph type="dt" sz="half" idx="10"/>
          </p:nvPr>
        </p:nvSpPr>
        <p:spPr/>
        <p:txBody>
          <a:bodyPr/>
          <a:lstStyle/>
          <a:p>
            <a:r>
              <a:rPr lang="es-CL"/>
              <a:t>24-10-21</a:t>
            </a:r>
          </a:p>
        </p:txBody>
      </p:sp>
      <p:sp>
        <p:nvSpPr>
          <p:cNvPr id="5" name="Marcador de pie de página 4">
            <a:extLst>
              <a:ext uri="{FF2B5EF4-FFF2-40B4-BE49-F238E27FC236}">
                <a16:creationId xmlns:a16="http://schemas.microsoft.com/office/drawing/2014/main" id="{237F0AD1-AA67-2545-94CB-1D5E403AB68F}"/>
              </a:ext>
            </a:extLst>
          </p:cNvPr>
          <p:cNvSpPr>
            <a:spLocks noGrp="1"/>
          </p:cNvSpPr>
          <p:nvPr>
            <p:ph type="ftr" sz="quarter" idx="11"/>
          </p:nvPr>
        </p:nvSpPr>
        <p:spPr/>
        <p:txBody>
          <a:bodyPr/>
          <a:lstStyle/>
          <a:p>
            <a:r>
              <a:rPr lang="es-CL"/>
              <a:t>La Confesión de Pedro</a:t>
            </a:r>
          </a:p>
        </p:txBody>
      </p:sp>
      <p:sp>
        <p:nvSpPr>
          <p:cNvPr id="6" name="Marcador de número de diapositiva 5">
            <a:extLst>
              <a:ext uri="{FF2B5EF4-FFF2-40B4-BE49-F238E27FC236}">
                <a16:creationId xmlns:a16="http://schemas.microsoft.com/office/drawing/2014/main" id="{16DD3E42-8FC3-1740-9A4A-77BA7AA5DB8E}"/>
              </a:ext>
            </a:extLst>
          </p:cNvPr>
          <p:cNvSpPr>
            <a:spLocks noGrp="1"/>
          </p:cNvSpPr>
          <p:nvPr>
            <p:ph type="sldNum" sz="quarter" idx="12"/>
          </p:nvPr>
        </p:nvSpPr>
        <p:spPr/>
        <p:txBody>
          <a:bodyPr/>
          <a:lstStyle/>
          <a:p>
            <a:fld id="{5DB78EFF-6D99-964E-A61C-7B135D469CEA}" type="slidenum">
              <a:rPr lang="es-CL" smtClean="0"/>
              <a:t>9</a:t>
            </a:fld>
            <a:endParaRPr lang="es-CL"/>
          </a:p>
        </p:txBody>
      </p:sp>
      <p:pic>
        <p:nvPicPr>
          <p:cNvPr id="7" name="Imagen 6">
            <a:extLst>
              <a:ext uri="{FF2B5EF4-FFF2-40B4-BE49-F238E27FC236}">
                <a16:creationId xmlns:a16="http://schemas.microsoft.com/office/drawing/2014/main" id="{17B14DB2-6235-014B-8097-6CB3802BDE7E}"/>
              </a:ext>
            </a:extLst>
          </p:cNvPr>
          <p:cNvPicPr>
            <a:picLocks noChangeAspect="1"/>
          </p:cNvPicPr>
          <p:nvPr/>
        </p:nvPicPr>
        <p:blipFill>
          <a:blip r:embed="rId2"/>
          <a:stretch>
            <a:fillRect/>
          </a:stretch>
        </p:blipFill>
        <p:spPr>
          <a:xfrm>
            <a:off x="0" y="0"/>
            <a:ext cx="3857625" cy="980925"/>
          </a:xfrm>
          <a:prstGeom prst="rect">
            <a:avLst/>
          </a:prstGeom>
        </p:spPr>
      </p:pic>
      <p:sp>
        <p:nvSpPr>
          <p:cNvPr id="17" name="Marcador de contenido 2">
            <a:extLst>
              <a:ext uri="{FF2B5EF4-FFF2-40B4-BE49-F238E27FC236}">
                <a16:creationId xmlns:a16="http://schemas.microsoft.com/office/drawing/2014/main" id="{32CAEAA9-E215-9D44-B310-ACF2F27FFE5E}"/>
              </a:ext>
            </a:extLst>
          </p:cNvPr>
          <p:cNvSpPr txBox="1">
            <a:spLocks/>
          </p:cNvSpPr>
          <p:nvPr/>
        </p:nvSpPr>
        <p:spPr>
          <a:xfrm>
            <a:off x="4360735" y="4170568"/>
            <a:ext cx="7679381" cy="2573128"/>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buFont typeface="Wingdings 3" charset="2"/>
              <a:buNone/>
            </a:pPr>
            <a:r>
              <a:rPr lang="es-CL" sz="1800" b="1" u="sng" dirty="0"/>
              <a:t>SEGUNDA PARTE:</a:t>
            </a:r>
          </a:p>
          <a:p>
            <a:pPr marL="457200" indent="-457200">
              <a:buFont typeface="+mj-lt"/>
              <a:buAutoNum type="arabicPeriod"/>
            </a:pPr>
            <a:r>
              <a:rPr lang="es-CL" sz="1800" dirty="0"/>
              <a:t>La discusión se centra en si el texto subrayado “</a:t>
            </a:r>
            <a:r>
              <a:rPr lang="es-CL" sz="1800" u="sng" dirty="0"/>
              <a:t>y sobre esta roca edificaré mi iglesia; y las puertas del Hades no prevalecerán contra ella</a:t>
            </a:r>
            <a:r>
              <a:rPr lang="es-CL" sz="1800" dirty="0"/>
              <a:t>” se refiere a (1) Pedro o (2) la confesión que Pedro hizo.  </a:t>
            </a:r>
          </a:p>
          <a:p>
            <a:pPr marL="457200" indent="-457200">
              <a:buFont typeface="+mj-lt"/>
              <a:buAutoNum type="arabicPeriod"/>
            </a:pPr>
            <a:r>
              <a:rPr lang="es-CL" sz="1800" dirty="0"/>
              <a:t>Si se interpreta como (1) entonces diremos que la Iglesia se funda en la persona de Pedro, pero si interpretamos (2) diremos que la Iglesia se funda en Cristo.</a:t>
            </a:r>
          </a:p>
        </p:txBody>
      </p:sp>
      <p:sp>
        <p:nvSpPr>
          <p:cNvPr id="19" name="Marcador de contenido 2">
            <a:extLst>
              <a:ext uri="{FF2B5EF4-FFF2-40B4-BE49-F238E27FC236}">
                <a16:creationId xmlns:a16="http://schemas.microsoft.com/office/drawing/2014/main" id="{FBCC86E4-76E6-C04F-8C32-83DDDE4F1FE7}"/>
              </a:ext>
            </a:extLst>
          </p:cNvPr>
          <p:cNvSpPr>
            <a:spLocks noGrp="1"/>
          </p:cNvSpPr>
          <p:nvPr>
            <p:ph idx="1"/>
          </p:nvPr>
        </p:nvSpPr>
        <p:spPr>
          <a:xfrm>
            <a:off x="0" y="1171597"/>
            <a:ext cx="3991576" cy="5686412"/>
          </a:xfrm>
          <a:ln>
            <a:solidFill>
              <a:schemeClr val="tx2"/>
            </a:solidFill>
          </a:ln>
        </p:spPr>
        <p:txBody>
          <a:bodyPr>
            <a:normAutofit fontScale="92500" lnSpcReduction="10000"/>
          </a:bodyPr>
          <a:lstStyle/>
          <a:p>
            <a:pPr marL="0" indent="0">
              <a:buNone/>
            </a:pPr>
            <a:r>
              <a:rPr lang="es-CL" sz="1600" u="sng" dirty="0"/>
              <a:t>Mateo 16:13-20 </a:t>
            </a:r>
          </a:p>
          <a:p>
            <a:pPr marL="0" indent="0">
              <a:buNone/>
            </a:pPr>
            <a:endParaRPr lang="es-CL" sz="1600" dirty="0"/>
          </a:p>
          <a:p>
            <a:pPr marL="0" indent="0">
              <a:buNone/>
            </a:pPr>
            <a:r>
              <a:rPr lang="es-CL" sz="1600" dirty="0"/>
              <a:t>'Viniendo Jesús a la región de </a:t>
            </a:r>
            <a:r>
              <a:rPr lang="es-CL" sz="1600" dirty="0" err="1"/>
              <a:t>Cesarea</a:t>
            </a:r>
            <a:r>
              <a:rPr lang="es-CL" sz="1600" dirty="0"/>
              <a:t> de Filipo, preguntó a sus discípulos, diciendo: ¿Quién dicen los hombres que es el Hijo del Hombre? Ellos dijeron: Unos, Juan el Bautista; otros, Elías; y otros, Jeremías, o alguno de los profetas. Él les dijo: Y vosotros, ¿quién decís que soy yo? Respondiendo Simón Pedro, dijo: Tú eres el Cristo, el Hijo del Dios viviente. </a:t>
            </a:r>
            <a:r>
              <a:rPr lang="es-CL" sz="1600" b="1" u="sng" dirty="0">
                <a:solidFill>
                  <a:schemeClr val="accent6">
                    <a:lumMod val="60000"/>
                    <a:lumOff val="40000"/>
                  </a:schemeClr>
                </a:solidFill>
              </a:rPr>
              <a:t>Entonces le respondió Jesús: Bienaventurado eres, Simón, hijo de Jonás, porque no te lo reveló carne ni sangre, sino mi Padre que está en los cielos. Y yo también te digo, que tú eres Pedro, y sobre esta roca edificaré mi iglesia; y las puertas del Hades no prevalecerán contra ella. Y a ti te daré las llaves del reino de los cielos; y todo lo que atares en la tierra será atado en los cielos; y todo lo que desatares en la tierra será desatado en los cielos</a:t>
            </a:r>
            <a:r>
              <a:rPr lang="es-CL" sz="1600" b="1" u="sng" dirty="0"/>
              <a:t>. </a:t>
            </a:r>
            <a:r>
              <a:rPr lang="es-CL" sz="1600" dirty="0">
                <a:solidFill>
                  <a:srgbClr val="FFFF00"/>
                </a:solidFill>
              </a:rPr>
              <a:t>Entonces mandó a sus discípulos que a nadie dijesen que él era Jesús el Cristo. </a:t>
            </a:r>
            <a:r>
              <a:rPr lang="es-CL" sz="1600" dirty="0"/>
              <a:t>'</a:t>
            </a:r>
          </a:p>
        </p:txBody>
      </p:sp>
      <p:sp>
        <p:nvSpPr>
          <p:cNvPr id="21" name="Marcador de contenido 2">
            <a:extLst>
              <a:ext uri="{FF2B5EF4-FFF2-40B4-BE49-F238E27FC236}">
                <a16:creationId xmlns:a16="http://schemas.microsoft.com/office/drawing/2014/main" id="{6349F0CA-85FE-974E-AAAE-C17F459C7E1B}"/>
              </a:ext>
            </a:extLst>
          </p:cNvPr>
          <p:cNvSpPr txBox="1">
            <a:spLocks/>
          </p:cNvSpPr>
          <p:nvPr/>
        </p:nvSpPr>
        <p:spPr>
          <a:xfrm>
            <a:off x="4360734" y="171449"/>
            <a:ext cx="5745995" cy="3729039"/>
          </a:xfrm>
          <a:prstGeom prst="rect">
            <a:avLst/>
          </a:prstGeom>
          <a:ln>
            <a:solidFill>
              <a:schemeClr val="tx2"/>
            </a:solid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buFont typeface="Wingdings 3" charset="2"/>
              <a:buNone/>
            </a:pPr>
            <a:r>
              <a:rPr lang="es-CL" sz="1800" u="sng" dirty="0"/>
              <a:t>Mateo 16:17-19 </a:t>
            </a:r>
          </a:p>
          <a:p>
            <a:pPr marL="0" indent="0">
              <a:buFont typeface="Wingdings 3" charset="2"/>
              <a:buNone/>
            </a:pPr>
            <a:endParaRPr lang="es-CL" sz="1800" dirty="0"/>
          </a:p>
          <a:p>
            <a:pPr marL="0" indent="0">
              <a:buFont typeface="Wingdings 3" charset="2"/>
              <a:buNone/>
            </a:pPr>
            <a:r>
              <a:rPr lang="es-CL" sz="1800" dirty="0">
                <a:solidFill>
                  <a:schemeClr val="accent6">
                    <a:lumMod val="60000"/>
                    <a:lumOff val="40000"/>
                  </a:schemeClr>
                </a:solidFill>
              </a:rPr>
              <a:t>Entonces le respondió Jesús: Bienaventurado eres, Simón, hijo de Jonás, porque no te lo reveló carne ni sangre, sino mi Padre que está en los cielos. Y yo también te digo, que tú eres Pedro, </a:t>
            </a:r>
            <a:r>
              <a:rPr lang="es-CL" sz="1800" u="sng" dirty="0"/>
              <a:t>y sobre esta roca edificaré mi iglesia; y las puertas del Hades no prevalecerán contra ella.</a:t>
            </a:r>
            <a:r>
              <a:rPr lang="es-CL" sz="1800" dirty="0">
                <a:solidFill>
                  <a:schemeClr val="accent6">
                    <a:lumMod val="60000"/>
                    <a:lumOff val="40000"/>
                  </a:schemeClr>
                </a:solidFill>
              </a:rPr>
              <a:t> Y a ti te daré las llaves del reino de los cielos; y todo lo que atares en la tierra será atado en los cielos; y todo lo que desatares en la tierra será desatado en los cielos</a:t>
            </a:r>
            <a:r>
              <a:rPr lang="es-CL" sz="1800" dirty="0"/>
              <a:t>. </a:t>
            </a:r>
          </a:p>
        </p:txBody>
      </p:sp>
    </p:spTree>
    <p:extLst>
      <p:ext uri="{BB962C8B-B14F-4D97-AF65-F5344CB8AC3E}">
        <p14:creationId xmlns:p14="http://schemas.microsoft.com/office/powerpoint/2010/main" val="9521693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{FCAF2B65-A746-D449-9AFB-1C6F047DFE76}tf10001062</Template>
  <TotalTime>302</TotalTime>
  <Words>3507</Words>
  <Application>Microsoft Macintosh PowerPoint</Application>
  <PresentationFormat>Panorámica</PresentationFormat>
  <Paragraphs>134</Paragraphs>
  <Slides>15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15</vt:i4>
      </vt:variant>
    </vt:vector>
  </HeadingPairs>
  <TitlesOfParts>
    <vt:vector size="20" baseType="lpstr">
      <vt:lpstr>Arial</vt:lpstr>
      <vt:lpstr>Calibri</vt:lpstr>
      <vt:lpstr>Century Gothic</vt:lpstr>
      <vt:lpstr>Wingdings 3</vt:lpstr>
      <vt:lpstr>Ion</vt:lpstr>
      <vt:lpstr>¿Qué Significa  la Confesión de Pedro a Jesús?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¿Qué Significa  la Confesión de Pedro a Jesús?</dc:title>
  <dc:creator>Daniel Quiroz</dc:creator>
  <cp:lastModifiedBy>Daniel Quiroz</cp:lastModifiedBy>
  <cp:revision>3</cp:revision>
  <dcterms:created xsi:type="dcterms:W3CDTF">2021-10-23T21:41:24Z</dcterms:created>
  <dcterms:modified xsi:type="dcterms:W3CDTF">2021-10-24T02:43:25Z</dcterms:modified>
</cp:coreProperties>
</file>